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sldIdLst>
    <p:sldId id="256" r:id="rId4"/>
    <p:sldId id="266" r:id="rId5"/>
    <p:sldId id="264" r:id="rId6"/>
    <p:sldId id="296" r:id="rId7"/>
    <p:sldId id="297" r:id="rId8"/>
    <p:sldId id="275" r:id="rId9"/>
    <p:sldId id="299" r:id="rId10"/>
    <p:sldId id="267" r:id="rId11"/>
    <p:sldId id="265" r:id="rId12"/>
    <p:sldId id="300" r:id="rId13"/>
    <p:sldId id="298" r:id="rId14"/>
    <p:sldId id="301" r:id="rId15"/>
    <p:sldId id="303" r:id="rId16"/>
    <p:sldId id="304" r:id="rId17"/>
    <p:sldId id="305" r:id="rId18"/>
    <p:sldId id="306" r:id="rId19"/>
    <p:sldId id="309" r:id="rId20"/>
    <p:sldId id="307" r:id="rId21"/>
    <p:sldId id="308" r:id="rId22"/>
    <p:sldId id="310" r:id="rId23"/>
    <p:sldId id="311" r:id="rId24"/>
    <p:sldId id="312" r:id="rId25"/>
    <p:sldId id="313" r:id="rId26"/>
    <p:sldId id="314" r:id="rId27"/>
    <p:sldId id="315" r:id="rId28"/>
    <p:sldId id="316" r:id="rId29"/>
    <p:sldId id="317" r:id="rId30"/>
    <p:sldId id="318" r:id="rId31"/>
    <p:sldId id="262" r:id="rId3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7696"/>
    <a:srgbClr val="4BACC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9"/>
  </p:normalViewPr>
  <p:slideViewPr>
    <p:cSldViewPr>
      <p:cViewPr varScale="1">
        <p:scale>
          <a:sx n="136" d="100"/>
          <a:sy n="136" d="100"/>
        </p:scale>
        <p:origin x="424" y="184"/>
      </p:cViewPr>
      <p:guideLst>
        <p:guide orient="horz" pos="1892"/>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3003798"/>
            <a:ext cx="4356124" cy="1095361"/>
          </a:xfrm>
          <a:prstGeom prst="rect">
            <a:avLst/>
          </a:prstGeom>
        </p:spPr>
        <p:txBody>
          <a:bodyPr anchor="ctr"/>
          <a:lstStyle>
            <a:lvl1pPr marL="0" indent="0" algn="r">
              <a:lnSpc>
                <a:spcPct val="80000"/>
              </a:lnSpc>
              <a:buNone/>
              <a:defRPr sz="3600" b="0" baseline="0">
                <a:solidFill>
                  <a:schemeClr val="accent1"/>
                </a:solidFill>
                <a:latin typeface="+mj-lt"/>
                <a:cs typeface="Arial" pitchFamily="34" charset="0"/>
              </a:defRPr>
            </a:lvl1pPr>
          </a:lstStyle>
          <a:p>
            <a:r>
              <a:rPr lang="en-US" altLang="ko-KR" dirty="0">
                <a:ea typeface="맑은 고딕" pitchFamily="50" charset="-127"/>
              </a:rPr>
              <a:t>FREE </a:t>
            </a:r>
          </a:p>
          <a:p>
            <a:r>
              <a:rPr lang="en-US" altLang="ko-KR" dirty="0">
                <a:ea typeface="맑은 고딕" pitchFamily="50" charset="-127"/>
              </a:rPr>
              <a:t>PPT TEMPLATES</a:t>
            </a:r>
            <a:endParaRPr lang="en-US" altLang="ko-KR" dirty="0"/>
          </a:p>
        </p:txBody>
      </p:sp>
      <p:sp>
        <p:nvSpPr>
          <p:cNvPr id="11" name="Text Placeholder 9"/>
          <p:cNvSpPr>
            <a:spLocks noGrp="1"/>
          </p:cNvSpPr>
          <p:nvPr>
            <p:ph type="body" sz="quarter" idx="11" hasCustomPrompt="1"/>
          </p:nvPr>
        </p:nvSpPr>
        <p:spPr>
          <a:xfrm>
            <a:off x="4571852" y="4068678"/>
            <a:ext cx="4356124" cy="504056"/>
          </a:xfrm>
          <a:prstGeom prst="rect">
            <a:avLst/>
          </a:prstGeom>
        </p:spPr>
        <p:txBody>
          <a:bodyPr anchor="ctr"/>
          <a:lstStyle>
            <a:lvl1pPr marL="0" indent="0" algn="r">
              <a:buNone/>
              <a:defRPr sz="1400" b="0" baseline="0">
                <a:solidFill>
                  <a:schemeClr val="accent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75856" y="181632"/>
            <a:ext cx="5868144"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75856" y="757696"/>
            <a:ext cx="5868144" cy="288032"/>
          </a:xfrm>
          <a:prstGeom prst="rect">
            <a:avLst/>
          </a:prstGeom>
        </p:spPr>
        <p:txBody>
          <a:bodyPr anchor="ctr"/>
          <a:lstStyle>
            <a:lvl1pPr marL="0" indent="0" algn="l">
              <a:buNone/>
              <a:defRPr sz="2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241112" y="220184"/>
            <a:ext cx="1620000"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2" hasCustomPrompt="1"/>
          </p:nvPr>
        </p:nvSpPr>
        <p:spPr>
          <a:xfrm>
            <a:off x="241112" y="1800221"/>
            <a:ext cx="1620000"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238842" y="3380258"/>
            <a:ext cx="1620000"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1932052" y="1800221"/>
            <a:ext cx="1620000"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1932052" y="3380258"/>
            <a:ext cx="1620000"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3625263" y="3380258"/>
            <a:ext cx="1620000"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28392" y="0"/>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7020272" y="1923678"/>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91253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4"/>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23528" y="267494"/>
            <a:ext cx="5328592" cy="2880320"/>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018485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2987824" cy="5143500"/>
          </a:xfrm>
          <a:prstGeom prst="rect">
            <a:avLst/>
          </a:prstGeom>
          <a:solidFill>
            <a:schemeClr val="bg1">
              <a:lumMod val="95000"/>
            </a:schemeClr>
          </a:solidFill>
        </p:spPr>
        <p:txBody>
          <a:bodyPr anchor="ctr"/>
          <a:lstStyle>
            <a:lvl1pPr marL="0" indent="0" algn="ctr">
              <a:buNone/>
              <a:defRPr sz="1200" u="none"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078088" y="0"/>
            <a:ext cx="2987824" cy="1779662"/>
          </a:xfrm>
          <a:prstGeom prst="rect">
            <a:avLst/>
          </a:prstGeom>
          <a:solidFill>
            <a:schemeClr val="bg1">
              <a:lumMod val="95000"/>
            </a:schemeClr>
          </a:solidFill>
        </p:spPr>
        <p:txBody>
          <a:bodyPr anchor="ctr"/>
          <a:lstStyle>
            <a:lvl1pPr marL="0" indent="0" algn="ctr">
              <a:buNone/>
              <a:defRPr sz="1200" u="none"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6156176" y="0"/>
            <a:ext cx="2987824" cy="5143500"/>
          </a:xfrm>
          <a:prstGeom prst="rect">
            <a:avLst/>
          </a:prstGeom>
          <a:solidFill>
            <a:schemeClr val="bg1">
              <a:lumMod val="95000"/>
            </a:schemeClr>
          </a:solidFill>
        </p:spPr>
        <p:txBody>
          <a:bodyPr anchor="ctr"/>
          <a:lstStyle>
            <a:lvl1pPr marL="0" indent="0" algn="ctr">
              <a:buNone/>
              <a:defRPr sz="1200" u="none"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077912" y="1851670"/>
            <a:ext cx="2988000" cy="32918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58183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2123728"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7020272" y="0"/>
            <a:ext cx="2123728"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4909600" y="0"/>
            <a:ext cx="2123728"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27656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81632"/>
            <a:ext cx="8820472"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 hasCustomPrompt="1"/>
          </p:nvPr>
        </p:nvSpPr>
        <p:spPr>
          <a:xfrm>
            <a:off x="2771800" y="904998"/>
            <a:ext cx="6372200" cy="2088000"/>
          </a:xfrm>
          <a:custGeom>
            <a:avLst/>
            <a:gdLst>
              <a:gd name="connsiteX0" fmla="*/ 0 w 5328592"/>
              <a:gd name="connsiteY0" fmla="*/ 0 h 2088000"/>
              <a:gd name="connsiteX1" fmla="*/ 5328592 w 5328592"/>
              <a:gd name="connsiteY1" fmla="*/ 0 h 2088000"/>
              <a:gd name="connsiteX2" fmla="*/ 5328592 w 5328592"/>
              <a:gd name="connsiteY2" fmla="*/ 2088000 h 2088000"/>
              <a:gd name="connsiteX3" fmla="*/ 0 w 5328592"/>
              <a:gd name="connsiteY3" fmla="*/ 2088000 h 2088000"/>
              <a:gd name="connsiteX4" fmla="*/ 0 w 5328592"/>
              <a:gd name="connsiteY4"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1531" h="2088000">
                <a:moveTo>
                  <a:pt x="612939" y="0"/>
                </a:moveTo>
                <a:lnTo>
                  <a:pt x="5941531" y="0"/>
                </a:lnTo>
                <a:lnTo>
                  <a:pt x="5941531" y="2088000"/>
                </a:lnTo>
                <a:lnTo>
                  <a:pt x="612939" y="2088000"/>
                </a:lnTo>
                <a:cubicBezTo>
                  <a:pt x="376904" y="1710967"/>
                  <a:pt x="256723" y="1511850"/>
                  <a:pt x="0" y="1047929"/>
                </a:cubicBezTo>
                <a:lnTo>
                  <a:pt x="612939" y="0"/>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2771801" y="3055500"/>
            <a:ext cx="6372200" cy="2088000"/>
          </a:xfrm>
          <a:custGeom>
            <a:avLst/>
            <a:gdLst>
              <a:gd name="connsiteX0" fmla="*/ 0 w 5328592"/>
              <a:gd name="connsiteY0" fmla="*/ 0 h 2088000"/>
              <a:gd name="connsiteX1" fmla="*/ 5328592 w 5328592"/>
              <a:gd name="connsiteY1" fmla="*/ 0 h 2088000"/>
              <a:gd name="connsiteX2" fmla="*/ 5328592 w 5328592"/>
              <a:gd name="connsiteY2" fmla="*/ 2088000 h 2088000"/>
              <a:gd name="connsiteX3" fmla="*/ 0 w 5328592"/>
              <a:gd name="connsiteY3" fmla="*/ 2088000 h 2088000"/>
              <a:gd name="connsiteX4" fmla="*/ 0 w 5328592"/>
              <a:gd name="connsiteY4"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1531" h="2088000">
                <a:moveTo>
                  <a:pt x="612939" y="0"/>
                </a:moveTo>
                <a:lnTo>
                  <a:pt x="5941531" y="0"/>
                </a:lnTo>
                <a:lnTo>
                  <a:pt x="5941531" y="2088000"/>
                </a:lnTo>
                <a:lnTo>
                  <a:pt x="612939" y="2088000"/>
                </a:lnTo>
                <a:cubicBezTo>
                  <a:pt x="376904" y="1710967"/>
                  <a:pt x="256723" y="1511850"/>
                  <a:pt x="0" y="1047929"/>
                </a:cubicBezTo>
                <a:lnTo>
                  <a:pt x="612939" y="0"/>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51715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4"/>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4572000" cy="17136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0" y="3429900"/>
            <a:ext cx="4572000" cy="17136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4572000" y="1721906"/>
            <a:ext cx="4572000" cy="17136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21025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6066" y="1327227"/>
            <a:ext cx="3168352" cy="383681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2022914" y="1463545"/>
            <a:ext cx="1827251" cy="282254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278017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787774"/>
            <a:ext cx="9144000" cy="23557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12"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35896" y="10953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5283453" y="14916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366597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769983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2663788" y="661442"/>
            <a:ext cx="3816424" cy="3816424"/>
          </a:xfrm>
          <a:prstGeom prst="ellipse">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63788" y="2124462"/>
            <a:ext cx="3816424"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63640" y="2715766"/>
            <a:ext cx="3816424"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4355976" y="2067694"/>
            <a:ext cx="4788024" cy="11521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572000" y="2188850"/>
            <a:ext cx="45720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64914"/>
            <a:ext cx="45720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3563888" y="0"/>
            <a:ext cx="5580112" cy="5143500"/>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851920" y="123478"/>
            <a:ext cx="529208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851920" y="699542"/>
            <a:ext cx="529208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177559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3564000" y="0"/>
            <a:ext cx="5580000"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851920" y="123478"/>
            <a:ext cx="529208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851920" y="699542"/>
            <a:ext cx="529208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885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301778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Rectangle 1"/>
          <p:cNvSpPr/>
          <p:nvPr userDrawn="1"/>
        </p:nvSpPr>
        <p:spPr>
          <a:xfrm>
            <a:off x="0" y="0"/>
            <a:ext cx="9144000" cy="11315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1315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848960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131590"/>
          </a:xfrm>
          <a:prstGeom prst="rect">
            <a:avLst/>
          </a:prstGeom>
          <a:solidFill>
            <a:srgbClr val="027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 hasCustomPrompt="1"/>
          </p:nvPr>
        </p:nvSpPr>
        <p:spPr>
          <a:xfrm>
            <a:off x="2665735" y="1400779"/>
            <a:ext cx="1620000" cy="1728000"/>
          </a:xfrm>
          <a:prstGeom prst="roundRect">
            <a:avLst/>
          </a:prstGeom>
          <a:solidFill>
            <a:schemeClr val="bg1">
              <a:lumMod val="95000"/>
            </a:schemeClr>
          </a:solidFill>
          <a:ln w="1905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2" hasCustomPrompt="1"/>
          </p:nvPr>
        </p:nvSpPr>
        <p:spPr>
          <a:xfrm>
            <a:off x="4812316" y="1400779"/>
            <a:ext cx="1620000" cy="1728000"/>
          </a:xfrm>
          <a:prstGeom prst="roundRect">
            <a:avLst/>
          </a:prstGeom>
          <a:solidFill>
            <a:schemeClr val="bg1">
              <a:lumMod val="95000"/>
            </a:schemeClr>
          </a:solidFill>
          <a:ln w="19050">
            <a:solidFill>
              <a:schemeClr val="accent3"/>
            </a:solidFill>
          </a:ln>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19154" y="3075880"/>
            <a:ext cx="1620000" cy="1728000"/>
          </a:xfrm>
          <a:prstGeom prst="roundRect">
            <a:avLst/>
          </a:prstGeom>
          <a:solidFill>
            <a:schemeClr val="bg1">
              <a:lumMod val="95000"/>
            </a:schemeClr>
          </a:solidFill>
          <a:ln w="1905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6958897" y="3075880"/>
            <a:ext cx="1620000" cy="1728000"/>
          </a:xfrm>
          <a:prstGeom prst="roundRect">
            <a:avLst/>
          </a:prstGeom>
          <a:solidFill>
            <a:schemeClr val="bg1">
              <a:lumMod val="95000"/>
            </a:schemeClr>
          </a:solidFill>
          <a:ln w="1905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Rectangle 11"/>
          <p:cNvSpPr/>
          <p:nvPr userDrawn="1"/>
        </p:nvSpPr>
        <p:spPr>
          <a:xfrm>
            <a:off x="519154" y="1529144"/>
            <a:ext cx="1964614" cy="147127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userDrawn="1"/>
        </p:nvSpPr>
        <p:spPr>
          <a:xfrm>
            <a:off x="6588224" y="1528537"/>
            <a:ext cx="1964614" cy="147127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2321121" y="3204245"/>
            <a:ext cx="1964614" cy="147127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4812316" y="3204245"/>
            <a:ext cx="1964614" cy="147127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126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52" r:id="rId5"/>
    <p:sldLayoutId id="2147483674" r:id="rId6"/>
    <p:sldLayoutId id="2147483673" r:id="rId7"/>
    <p:sldLayoutId id="2147483655" r:id="rId8"/>
    <p:sldLayoutId id="2147483664" r:id="rId9"/>
    <p:sldLayoutId id="2147483665" r:id="rId10"/>
    <p:sldLayoutId id="2147483666" r:id="rId11"/>
    <p:sldLayoutId id="2147483667" r:id="rId12"/>
    <p:sldLayoutId id="2147483668" r:id="rId13"/>
    <p:sldLayoutId id="2147483669" r:id="rId14"/>
    <p:sldLayoutId id="2147483670" r:id="rId15"/>
    <p:sldLayoutId id="2147483672" r:id="rId16"/>
    <p:sldLayoutId id="2147483675" r:id="rId17"/>
    <p:sldLayoutId id="2147483656"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27984" y="2186860"/>
            <a:ext cx="4860180" cy="1743433"/>
          </a:xfrm>
        </p:spPr>
        <p:txBody>
          <a:bodyPr/>
          <a:lstStyle/>
          <a:p>
            <a:pPr algn="ctr"/>
            <a:r>
              <a:rPr lang="en-US" altLang="ko-KR" sz="3200" b="1" dirty="0">
                <a:ea typeface="맑은 고딕" pitchFamily="50" charset="-127"/>
              </a:rPr>
              <a:t>COVID-19 Vaccination Management System</a:t>
            </a:r>
            <a:endParaRPr lang="en-US" altLang="ko-KR" sz="3200" b="1" dirty="0"/>
          </a:p>
        </p:txBody>
      </p:sp>
      <p:sp>
        <p:nvSpPr>
          <p:cNvPr id="4" name="Text Placeholder 3"/>
          <p:cNvSpPr>
            <a:spLocks noGrp="1"/>
          </p:cNvSpPr>
          <p:nvPr>
            <p:ph type="body" sz="quarter" idx="11"/>
          </p:nvPr>
        </p:nvSpPr>
        <p:spPr>
          <a:xfrm>
            <a:off x="4576352" y="3507854"/>
            <a:ext cx="4356124" cy="632832"/>
          </a:xfrm>
        </p:spPr>
        <p:txBody>
          <a:bodyPr/>
          <a:lstStyle/>
          <a:p>
            <a:pPr>
              <a:spcBef>
                <a:spcPts val="0"/>
              </a:spcBef>
              <a:defRPr/>
            </a:pPr>
            <a:r>
              <a:rPr lang="en-US" altLang="ko-KR" dirty="0"/>
              <a:t>Name: Rahiq Al Makhtum</a:t>
            </a:r>
          </a:p>
          <a:p>
            <a:pPr>
              <a:spcBef>
                <a:spcPts val="0"/>
              </a:spcBef>
              <a:defRPr/>
            </a:pPr>
            <a:r>
              <a:rPr lang="en-US" altLang="ko-KR" dirty="0"/>
              <a:t>ID: 2018511460013</a:t>
            </a:r>
          </a:p>
          <a:p>
            <a:pPr>
              <a:spcBef>
                <a:spcPts val="0"/>
              </a:spcBef>
              <a:defRPr/>
            </a:pPr>
            <a:r>
              <a:rPr lang="en-US" altLang="ko-KR" dirty="0"/>
              <a:t>Supervisor: Hu Dasha</a:t>
            </a:r>
          </a:p>
        </p:txBody>
      </p:sp>
      <p:sp>
        <p:nvSpPr>
          <p:cNvPr id="5" name="TextBox 4"/>
          <p:cNvSpPr txBox="1"/>
          <p:nvPr/>
        </p:nvSpPr>
        <p:spPr>
          <a:xfrm>
            <a:off x="6052865" y="981956"/>
            <a:ext cx="2880320" cy="338554"/>
          </a:xfrm>
          <a:prstGeom prst="rect">
            <a:avLst/>
          </a:prstGeom>
          <a:noFill/>
        </p:spPr>
        <p:txBody>
          <a:bodyPr wrap="square" rtlCol="0">
            <a:spAutoFit/>
          </a:bodyPr>
          <a:lstStyle/>
          <a:p>
            <a:pPr algn="r"/>
            <a:r>
              <a:rPr lang="en-US" altLang="ko-KR" sz="1600" dirty="0">
                <a:solidFill>
                  <a:schemeClr val="accent1"/>
                </a:solidFill>
                <a:latin typeface="+mj-lt"/>
                <a:cs typeface="Arial" pitchFamily="34" charset="0"/>
              </a:rPr>
              <a:t>Thesis Defense Presentation</a:t>
            </a:r>
            <a:endParaRPr lang="ko-KR" altLang="en-US" sz="1600" dirty="0">
              <a:solidFill>
                <a:schemeClr val="accent1"/>
              </a:solidFill>
              <a:latin typeface="+mj-lt"/>
              <a:cs typeface="Arial" pitchFamily="34" charset="0"/>
            </a:endParaRPr>
          </a:p>
        </p:txBody>
      </p:sp>
      <p:pic>
        <p:nvPicPr>
          <p:cNvPr id="7" name="Picture 6">
            <a:extLst>
              <a:ext uri="{FF2B5EF4-FFF2-40B4-BE49-F238E27FC236}">
                <a16:creationId xmlns:a16="http://schemas.microsoft.com/office/drawing/2014/main" id="{6D1397AA-441C-B142-AF6A-E89072FF0CC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12160" y="265616"/>
            <a:ext cx="2669540" cy="584835"/>
          </a:xfrm>
          <a:prstGeom prst="rect">
            <a:avLst/>
          </a:prstGeom>
          <a:noFill/>
          <a:ln>
            <a:noFill/>
          </a:ln>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0" y="2283718"/>
            <a:ext cx="4572000" cy="576064"/>
          </a:xfrm>
        </p:spPr>
        <p:txBody>
          <a:bodyPr/>
          <a:lstStyle/>
          <a:p>
            <a:r>
              <a:rPr lang="en-US" altLang="ko-KR" dirty="0"/>
              <a:t>3. Diagrams</a:t>
            </a:r>
            <a:endParaRPr lang="ko-KR" altLang="en-US" dirty="0"/>
          </a:p>
        </p:txBody>
      </p:sp>
    </p:spTree>
    <p:extLst>
      <p:ext uri="{BB962C8B-B14F-4D97-AF65-F5344CB8AC3E}">
        <p14:creationId xmlns:p14="http://schemas.microsoft.com/office/powerpoint/2010/main" val="720341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360C87-71BC-AA4D-80FA-E0FFD4805363}"/>
              </a:ext>
            </a:extLst>
          </p:cNvPr>
          <p:cNvSpPr>
            <a:spLocks noGrp="1"/>
          </p:cNvSpPr>
          <p:nvPr>
            <p:ph type="body" sz="quarter" idx="10"/>
          </p:nvPr>
        </p:nvSpPr>
        <p:spPr>
          <a:xfrm>
            <a:off x="142087" y="1131590"/>
            <a:ext cx="8136904" cy="2231906"/>
          </a:xfrm>
          <a:noFill/>
        </p:spPr>
        <p:txBody>
          <a:bodyPr/>
          <a:lstStyle/>
          <a:p>
            <a:pPr algn="l"/>
            <a:r>
              <a:rPr lang="en-US" sz="1400" dirty="0">
                <a:solidFill>
                  <a:schemeClr val="tx1"/>
                </a:solidFill>
              </a:rPr>
              <a:t>This is a high-level overview of the vaccine management system as a whole. The diagram is </a:t>
            </a:r>
          </a:p>
          <a:p>
            <a:pPr algn="l"/>
            <a:r>
              <a:rPr lang="en-US" sz="1400" dirty="0">
                <a:solidFill>
                  <a:schemeClr val="tx1"/>
                </a:solidFill>
              </a:rPr>
              <a:t>frequently used as a first step in creating an overview of the vaccine management system without </a:t>
            </a:r>
          </a:p>
          <a:p>
            <a:pPr algn="l"/>
            <a:r>
              <a:rPr lang="en-US" sz="1400" dirty="0">
                <a:solidFill>
                  <a:schemeClr val="tx1"/>
                </a:solidFill>
              </a:rPr>
              <a:t>delving too deeply into the details, which will be discussed later. Simply put, it is the vaccination </a:t>
            </a:r>
          </a:p>
          <a:p>
            <a:pPr algn="l"/>
            <a:r>
              <a:rPr lang="en-US" sz="1400" dirty="0">
                <a:solidFill>
                  <a:schemeClr val="tx1"/>
                </a:solidFill>
              </a:rPr>
              <a:t>management information management system's overall dataflow and operations. In the graphic</a:t>
            </a:r>
          </a:p>
          <a:p>
            <a:pPr algn="l"/>
            <a:r>
              <a:rPr lang="en-US" sz="1400" dirty="0">
                <a:solidFill>
                  <a:schemeClr val="tx1"/>
                </a:solidFill>
              </a:rPr>
              <a:t> below, data processing and organized design of the vaccine management information process and </a:t>
            </a:r>
          </a:p>
          <a:p>
            <a:pPr algn="l"/>
            <a:r>
              <a:rPr lang="en-US" sz="1400" dirty="0">
                <a:solidFill>
                  <a:schemeClr val="tx1"/>
                </a:solidFill>
              </a:rPr>
              <a:t>working flow have been visualized.</a:t>
            </a:r>
            <a:endParaRPr lang="en-BD" sz="1400" dirty="0">
              <a:solidFill>
                <a:schemeClr val="tx1"/>
              </a:solidFill>
            </a:endParaRPr>
          </a:p>
          <a:p>
            <a:pPr algn="l"/>
            <a:endParaRPr lang="en-BD" sz="100" dirty="0">
              <a:solidFill>
                <a:schemeClr val="tx1"/>
              </a:solidFill>
            </a:endParaRPr>
          </a:p>
        </p:txBody>
      </p:sp>
      <p:sp>
        <p:nvSpPr>
          <p:cNvPr id="2" name="Rectangle 1">
            <a:extLst>
              <a:ext uri="{FF2B5EF4-FFF2-40B4-BE49-F238E27FC236}">
                <a16:creationId xmlns:a16="http://schemas.microsoft.com/office/drawing/2014/main" id="{F8BBD3CF-3C31-154C-9745-5684F5FBE3B6}"/>
              </a:ext>
            </a:extLst>
          </p:cNvPr>
          <p:cNvSpPr/>
          <p:nvPr/>
        </p:nvSpPr>
        <p:spPr>
          <a:xfrm>
            <a:off x="2756564" y="195486"/>
            <a:ext cx="3486853"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Data flow diagram</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61913BA6-E4E5-F946-BB27-FECF6C29F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87" y="3300883"/>
            <a:ext cx="8715809" cy="1647131"/>
          </a:xfrm>
          <a:prstGeom prst="rect">
            <a:avLst/>
          </a:prstGeom>
        </p:spPr>
      </p:pic>
    </p:spTree>
    <p:extLst>
      <p:ext uri="{BB962C8B-B14F-4D97-AF65-F5344CB8AC3E}">
        <p14:creationId xmlns:p14="http://schemas.microsoft.com/office/powerpoint/2010/main" val="1249953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3314410" y="195486"/>
            <a:ext cx="2371162"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ER-diagram</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1A5D027C-C22B-784C-A217-C9AE46C14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3" y="918830"/>
            <a:ext cx="6120681" cy="4029184"/>
          </a:xfrm>
          <a:prstGeom prst="rect">
            <a:avLst/>
          </a:prstGeom>
        </p:spPr>
      </p:pic>
    </p:spTree>
    <p:extLst>
      <p:ext uri="{BB962C8B-B14F-4D97-AF65-F5344CB8AC3E}">
        <p14:creationId xmlns:p14="http://schemas.microsoft.com/office/powerpoint/2010/main" val="4086099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2710880" y="195486"/>
            <a:ext cx="3578224"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Use Case diagram</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1062095A-1EFC-9B45-B3D1-6D6726DC7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313" y="780261"/>
            <a:ext cx="6155373" cy="4266806"/>
          </a:xfrm>
          <a:prstGeom prst="rect">
            <a:avLst/>
          </a:prstGeom>
        </p:spPr>
      </p:pic>
    </p:spTree>
    <p:extLst>
      <p:ext uri="{BB962C8B-B14F-4D97-AF65-F5344CB8AC3E}">
        <p14:creationId xmlns:p14="http://schemas.microsoft.com/office/powerpoint/2010/main" val="2179940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2960950" y="195486"/>
            <a:ext cx="3078087"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Activity diagram</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590E7697-4ED5-0049-8EC1-65C17E464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780261"/>
            <a:ext cx="6408712" cy="4167754"/>
          </a:xfrm>
          <a:prstGeom prst="rect">
            <a:avLst/>
          </a:prstGeom>
        </p:spPr>
      </p:pic>
    </p:spTree>
    <p:extLst>
      <p:ext uri="{BB962C8B-B14F-4D97-AF65-F5344CB8AC3E}">
        <p14:creationId xmlns:p14="http://schemas.microsoft.com/office/powerpoint/2010/main" val="93729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2608289" y="195486"/>
            <a:ext cx="3783408"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Data Class diagram</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2BB1B010-6C70-E349-9E9A-9E6EF946C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162" y="829944"/>
            <a:ext cx="6855197" cy="3974054"/>
          </a:xfrm>
          <a:prstGeom prst="rect">
            <a:avLst/>
          </a:prstGeom>
        </p:spPr>
      </p:pic>
    </p:spTree>
    <p:extLst>
      <p:ext uri="{BB962C8B-B14F-4D97-AF65-F5344CB8AC3E}">
        <p14:creationId xmlns:p14="http://schemas.microsoft.com/office/powerpoint/2010/main" val="1696224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2585144" y="195486"/>
            <a:ext cx="3829703"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System Architecture</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EA45E3B1-DB9D-F44E-9AD3-F3CF6C37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915566"/>
            <a:ext cx="6934200" cy="3813026"/>
          </a:xfrm>
          <a:prstGeom prst="rect">
            <a:avLst/>
          </a:prstGeom>
        </p:spPr>
      </p:pic>
    </p:spTree>
    <p:extLst>
      <p:ext uri="{BB962C8B-B14F-4D97-AF65-F5344CB8AC3E}">
        <p14:creationId xmlns:p14="http://schemas.microsoft.com/office/powerpoint/2010/main" val="3189404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99992" y="2103698"/>
            <a:ext cx="4572000" cy="936104"/>
          </a:xfrm>
        </p:spPr>
        <p:txBody>
          <a:bodyPr/>
          <a:lstStyle/>
          <a:p>
            <a:r>
              <a:rPr lang="en-US" altLang="ko-KR" sz="2800" dirty="0"/>
              <a:t>4. Project Demonstration</a:t>
            </a:r>
            <a:endParaRPr lang="ko-KR" altLang="en-US" sz="2800" dirty="0"/>
          </a:p>
        </p:txBody>
      </p:sp>
    </p:spTree>
    <p:extLst>
      <p:ext uri="{BB962C8B-B14F-4D97-AF65-F5344CB8AC3E}">
        <p14:creationId xmlns:p14="http://schemas.microsoft.com/office/powerpoint/2010/main" val="3990542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3827372" y="195486"/>
            <a:ext cx="1345240"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Log-In</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887F4998-6AB6-3049-AFD0-92F6264D1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7" y="823427"/>
            <a:ext cx="6048672" cy="4124587"/>
          </a:xfrm>
          <a:prstGeom prst="rect">
            <a:avLst/>
          </a:prstGeom>
        </p:spPr>
      </p:pic>
      <p:sp>
        <p:nvSpPr>
          <p:cNvPr id="5" name="Round Same Side Corner Rectangle 8">
            <a:extLst>
              <a:ext uri="{FF2B5EF4-FFF2-40B4-BE49-F238E27FC236}">
                <a16:creationId xmlns:a16="http://schemas.microsoft.com/office/drawing/2014/main" id="{BF787BF2-5C5E-704D-85EE-35965D1AF5F7}"/>
              </a:ext>
            </a:extLst>
          </p:cNvPr>
          <p:cNvSpPr/>
          <p:nvPr/>
        </p:nvSpPr>
        <p:spPr>
          <a:xfrm>
            <a:off x="467544" y="2237648"/>
            <a:ext cx="720080" cy="64807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7">
            <a:extLst>
              <a:ext uri="{FF2B5EF4-FFF2-40B4-BE49-F238E27FC236}">
                <a16:creationId xmlns:a16="http://schemas.microsoft.com/office/drawing/2014/main" id="{5A6E2800-F877-4C49-8668-7461AF428A19}"/>
              </a:ext>
            </a:extLst>
          </p:cNvPr>
          <p:cNvSpPr>
            <a:spLocks noChangeAspect="1"/>
          </p:cNvSpPr>
          <p:nvPr/>
        </p:nvSpPr>
        <p:spPr>
          <a:xfrm rot="18924894" flipH="1">
            <a:off x="8199925" y="2007931"/>
            <a:ext cx="282155" cy="1103535"/>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1965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3059832" y="123478"/>
            <a:ext cx="2371162"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Registration</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E9783204-1CCC-1444-B943-D2AF808F3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5" y="778981"/>
            <a:ext cx="5472609" cy="4155926"/>
          </a:xfrm>
          <a:prstGeom prst="rect">
            <a:avLst/>
          </a:prstGeom>
        </p:spPr>
      </p:pic>
      <p:sp>
        <p:nvSpPr>
          <p:cNvPr id="5" name="Round Same Side Corner Rectangle 8">
            <a:extLst>
              <a:ext uri="{FF2B5EF4-FFF2-40B4-BE49-F238E27FC236}">
                <a16:creationId xmlns:a16="http://schemas.microsoft.com/office/drawing/2014/main" id="{5F730504-D9B4-7346-A4C6-20DDCF4B28C2}"/>
              </a:ext>
            </a:extLst>
          </p:cNvPr>
          <p:cNvSpPr/>
          <p:nvPr/>
        </p:nvSpPr>
        <p:spPr>
          <a:xfrm>
            <a:off x="467544" y="2237648"/>
            <a:ext cx="720080" cy="64807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7">
            <a:extLst>
              <a:ext uri="{FF2B5EF4-FFF2-40B4-BE49-F238E27FC236}">
                <a16:creationId xmlns:a16="http://schemas.microsoft.com/office/drawing/2014/main" id="{B2F38E1D-ACCE-854F-8313-3A765E13F068}"/>
              </a:ext>
            </a:extLst>
          </p:cNvPr>
          <p:cNvSpPr>
            <a:spLocks noChangeAspect="1"/>
          </p:cNvSpPr>
          <p:nvPr/>
        </p:nvSpPr>
        <p:spPr>
          <a:xfrm rot="18924894" flipH="1">
            <a:off x="8199925" y="2007931"/>
            <a:ext cx="282155" cy="1103535"/>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8872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3707904" y="195486"/>
            <a:ext cx="5436096"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bg1"/>
                </a:solidFill>
                <a:latin typeface="Arial" pitchFamily="34" charset="0"/>
                <a:cs typeface="Arial" pitchFamily="34" charset="0"/>
              </a:rPr>
              <a:t>Content Section</a:t>
            </a:r>
          </a:p>
        </p:txBody>
      </p:sp>
      <p:sp>
        <p:nvSpPr>
          <p:cNvPr id="4" name="Rectangle 3"/>
          <p:cNvSpPr/>
          <p:nvPr/>
        </p:nvSpPr>
        <p:spPr>
          <a:xfrm>
            <a:off x="4567816" y="987574"/>
            <a:ext cx="36000" cy="38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Oval 4"/>
          <p:cNvSpPr/>
          <p:nvPr/>
        </p:nvSpPr>
        <p:spPr>
          <a:xfrm>
            <a:off x="4474682" y="1232173"/>
            <a:ext cx="216000" cy="216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Oval 5"/>
          <p:cNvSpPr/>
          <p:nvPr/>
        </p:nvSpPr>
        <p:spPr>
          <a:xfrm>
            <a:off x="4474682" y="1988263"/>
            <a:ext cx="216000" cy="216000"/>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Oval 6"/>
          <p:cNvSpPr/>
          <p:nvPr/>
        </p:nvSpPr>
        <p:spPr>
          <a:xfrm>
            <a:off x="4474682" y="2744353"/>
            <a:ext cx="216000" cy="216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7"/>
          <p:cNvSpPr/>
          <p:nvPr/>
        </p:nvSpPr>
        <p:spPr>
          <a:xfrm>
            <a:off x="4474682" y="3500443"/>
            <a:ext cx="216000" cy="216000"/>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Oval 8"/>
          <p:cNvSpPr/>
          <p:nvPr/>
        </p:nvSpPr>
        <p:spPr>
          <a:xfrm>
            <a:off x="4474682" y="4256533"/>
            <a:ext cx="216000" cy="216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Box 9"/>
          <p:cNvSpPr txBox="1"/>
          <p:nvPr/>
        </p:nvSpPr>
        <p:spPr>
          <a:xfrm>
            <a:off x="4815241" y="1109340"/>
            <a:ext cx="602699"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11" name="TextBox 10"/>
          <p:cNvSpPr txBox="1"/>
          <p:nvPr/>
        </p:nvSpPr>
        <p:spPr>
          <a:xfrm>
            <a:off x="4821293" y="1865430"/>
            <a:ext cx="602699"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12" name="TextBox 11"/>
          <p:cNvSpPr txBox="1"/>
          <p:nvPr/>
        </p:nvSpPr>
        <p:spPr>
          <a:xfrm>
            <a:off x="4827345" y="2621520"/>
            <a:ext cx="602699"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13" name="TextBox 12"/>
          <p:cNvSpPr txBox="1"/>
          <p:nvPr/>
        </p:nvSpPr>
        <p:spPr>
          <a:xfrm>
            <a:off x="4833397" y="3377610"/>
            <a:ext cx="602699"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sp>
        <p:nvSpPr>
          <p:cNvPr id="14" name="TextBox 13"/>
          <p:cNvSpPr txBox="1"/>
          <p:nvPr/>
        </p:nvSpPr>
        <p:spPr>
          <a:xfrm>
            <a:off x="4797901" y="4152600"/>
            <a:ext cx="602699"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05</a:t>
            </a:r>
            <a:endParaRPr lang="ko-KR" altLang="en-US" sz="2400" b="1" dirty="0">
              <a:solidFill>
                <a:schemeClr val="bg1"/>
              </a:solidFill>
              <a:cs typeface="Arial" pitchFamily="34" charset="0"/>
            </a:endParaRPr>
          </a:p>
        </p:txBody>
      </p:sp>
      <p:sp>
        <p:nvSpPr>
          <p:cNvPr id="17" name="TextBox 16"/>
          <p:cNvSpPr txBox="1"/>
          <p:nvPr/>
        </p:nvSpPr>
        <p:spPr>
          <a:xfrm>
            <a:off x="5527000" y="1131860"/>
            <a:ext cx="3024336" cy="369332"/>
          </a:xfrm>
          <a:prstGeom prst="rect">
            <a:avLst/>
          </a:prstGeom>
          <a:noFill/>
        </p:spPr>
        <p:txBody>
          <a:bodyPr wrap="square" rtlCol="0">
            <a:spAutoFit/>
          </a:bodyPr>
          <a:lstStyle/>
          <a:p>
            <a:r>
              <a:rPr lang="en-US" altLang="ko-KR" b="1" dirty="0">
                <a:solidFill>
                  <a:schemeClr val="bg1"/>
                </a:solidFill>
                <a:cs typeface="Arial" pitchFamily="34" charset="0"/>
              </a:rPr>
              <a:t>Introduction</a:t>
            </a:r>
            <a:endParaRPr lang="ko-KR" altLang="en-US" b="1" dirty="0">
              <a:solidFill>
                <a:schemeClr val="bg1"/>
              </a:solidFill>
              <a:cs typeface="Arial" pitchFamily="34" charset="0"/>
            </a:endParaRPr>
          </a:p>
        </p:txBody>
      </p:sp>
      <p:sp>
        <p:nvSpPr>
          <p:cNvPr id="20" name="TextBox 19"/>
          <p:cNvSpPr txBox="1"/>
          <p:nvPr/>
        </p:nvSpPr>
        <p:spPr>
          <a:xfrm>
            <a:off x="5527000" y="1893238"/>
            <a:ext cx="3024336" cy="369332"/>
          </a:xfrm>
          <a:prstGeom prst="rect">
            <a:avLst/>
          </a:prstGeom>
          <a:noFill/>
        </p:spPr>
        <p:txBody>
          <a:bodyPr wrap="square" rtlCol="0">
            <a:spAutoFit/>
          </a:bodyPr>
          <a:lstStyle/>
          <a:p>
            <a:r>
              <a:rPr lang="en-US" altLang="ko-KR" b="1" dirty="0">
                <a:solidFill>
                  <a:schemeClr val="bg1"/>
                </a:solidFill>
                <a:cs typeface="Arial" pitchFamily="34" charset="0"/>
              </a:rPr>
              <a:t>System Module</a:t>
            </a:r>
            <a:endParaRPr lang="ko-KR" altLang="en-US" sz="1200" b="1" dirty="0">
              <a:solidFill>
                <a:schemeClr val="bg1"/>
              </a:solidFill>
              <a:cs typeface="Arial" pitchFamily="34" charset="0"/>
            </a:endParaRPr>
          </a:p>
        </p:txBody>
      </p:sp>
      <p:sp>
        <p:nvSpPr>
          <p:cNvPr id="23" name="TextBox 22"/>
          <p:cNvSpPr txBox="1"/>
          <p:nvPr/>
        </p:nvSpPr>
        <p:spPr>
          <a:xfrm>
            <a:off x="5537692" y="2648103"/>
            <a:ext cx="3024336" cy="369332"/>
          </a:xfrm>
          <a:prstGeom prst="rect">
            <a:avLst/>
          </a:prstGeom>
          <a:noFill/>
        </p:spPr>
        <p:txBody>
          <a:bodyPr wrap="square" rtlCol="0">
            <a:spAutoFit/>
          </a:bodyPr>
          <a:lstStyle/>
          <a:p>
            <a:r>
              <a:rPr lang="en-US" altLang="ko-KR" b="1" dirty="0">
                <a:solidFill>
                  <a:schemeClr val="bg1"/>
                </a:solidFill>
                <a:cs typeface="Arial" pitchFamily="34" charset="0"/>
              </a:rPr>
              <a:t>Diagrams</a:t>
            </a:r>
            <a:endParaRPr lang="ko-KR" altLang="en-US" sz="1200" b="1" dirty="0">
              <a:solidFill>
                <a:schemeClr val="bg1"/>
              </a:solidFill>
              <a:cs typeface="Arial" pitchFamily="34" charset="0"/>
            </a:endParaRPr>
          </a:p>
        </p:txBody>
      </p:sp>
      <p:sp>
        <p:nvSpPr>
          <p:cNvPr id="26" name="TextBox 25"/>
          <p:cNvSpPr txBox="1"/>
          <p:nvPr/>
        </p:nvSpPr>
        <p:spPr>
          <a:xfrm>
            <a:off x="5537692" y="3427499"/>
            <a:ext cx="3024336" cy="369332"/>
          </a:xfrm>
          <a:prstGeom prst="rect">
            <a:avLst/>
          </a:prstGeom>
          <a:noFill/>
        </p:spPr>
        <p:txBody>
          <a:bodyPr wrap="square" rtlCol="0">
            <a:spAutoFit/>
          </a:bodyPr>
          <a:lstStyle/>
          <a:p>
            <a:r>
              <a:rPr lang="en-US" altLang="ko-KR" b="1" dirty="0">
                <a:solidFill>
                  <a:schemeClr val="bg1"/>
                </a:solidFill>
                <a:cs typeface="Arial" pitchFamily="34" charset="0"/>
              </a:rPr>
              <a:t>Project</a:t>
            </a:r>
            <a:r>
              <a:rPr lang="en-US" altLang="ko-KR" sz="1200" b="1" dirty="0">
                <a:solidFill>
                  <a:schemeClr val="bg1"/>
                </a:solidFill>
                <a:cs typeface="Arial" pitchFamily="34" charset="0"/>
              </a:rPr>
              <a:t> </a:t>
            </a:r>
            <a:r>
              <a:rPr lang="en-US" altLang="ko-KR" b="1" dirty="0">
                <a:solidFill>
                  <a:schemeClr val="bg1"/>
                </a:solidFill>
                <a:cs typeface="Arial" pitchFamily="34" charset="0"/>
              </a:rPr>
              <a:t>Demonstrations</a:t>
            </a:r>
            <a:endParaRPr lang="ko-KR" altLang="en-US" sz="1200" b="1" dirty="0">
              <a:solidFill>
                <a:schemeClr val="bg1"/>
              </a:solidFill>
              <a:cs typeface="Arial" pitchFamily="34" charset="0"/>
            </a:endParaRPr>
          </a:p>
        </p:txBody>
      </p:sp>
      <p:sp>
        <p:nvSpPr>
          <p:cNvPr id="29" name="TextBox 28"/>
          <p:cNvSpPr txBox="1"/>
          <p:nvPr/>
        </p:nvSpPr>
        <p:spPr>
          <a:xfrm>
            <a:off x="5541571" y="4149367"/>
            <a:ext cx="3024336" cy="646331"/>
          </a:xfrm>
          <a:prstGeom prst="rect">
            <a:avLst/>
          </a:prstGeom>
          <a:noFill/>
        </p:spPr>
        <p:txBody>
          <a:bodyPr wrap="square" rtlCol="0">
            <a:spAutoFit/>
          </a:bodyPr>
          <a:lstStyle/>
          <a:p>
            <a:r>
              <a:rPr lang="en-US" altLang="ko-KR" b="1" dirty="0">
                <a:solidFill>
                  <a:schemeClr val="bg1"/>
                </a:solidFill>
                <a:cs typeface="Arial" pitchFamily="34" charset="0"/>
              </a:rPr>
              <a:t>Future Scope &amp; Conclusion</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3844413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3059832" y="65462"/>
            <a:ext cx="2484976"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Admin Menu</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4A2D8BCE-43C7-F946-92F0-B7805D482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1" y="780261"/>
            <a:ext cx="6264696" cy="4005389"/>
          </a:xfrm>
          <a:prstGeom prst="rect">
            <a:avLst/>
          </a:prstGeom>
        </p:spPr>
      </p:pic>
      <p:sp>
        <p:nvSpPr>
          <p:cNvPr id="5" name="Oval 50">
            <a:extLst>
              <a:ext uri="{FF2B5EF4-FFF2-40B4-BE49-F238E27FC236}">
                <a16:creationId xmlns:a16="http://schemas.microsoft.com/office/drawing/2014/main" id="{EFFF11B3-7BC8-5D4F-AFFB-00C45BE7E5A2}"/>
              </a:ext>
            </a:extLst>
          </p:cNvPr>
          <p:cNvSpPr>
            <a:spLocks noChangeAspect="1"/>
          </p:cNvSpPr>
          <p:nvPr/>
        </p:nvSpPr>
        <p:spPr>
          <a:xfrm>
            <a:off x="395536" y="2215905"/>
            <a:ext cx="630128" cy="711690"/>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Block Arc 25">
            <a:extLst>
              <a:ext uri="{FF2B5EF4-FFF2-40B4-BE49-F238E27FC236}">
                <a16:creationId xmlns:a16="http://schemas.microsoft.com/office/drawing/2014/main" id="{2625FD16-2E9C-3E4D-B75F-A3BD63FC177D}"/>
              </a:ext>
            </a:extLst>
          </p:cNvPr>
          <p:cNvSpPr/>
          <p:nvPr/>
        </p:nvSpPr>
        <p:spPr>
          <a:xfrm>
            <a:off x="8172400" y="2283718"/>
            <a:ext cx="432048" cy="643877"/>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3547053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3200600" y="195486"/>
            <a:ext cx="2598788"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Patient Menu</a:t>
            </a:r>
            <a:endParaRPr lang="en-GB" sz="3200" b="0" cap="none" spc="0" dirty="0">
              <a:ln w="0"/>
              <a:solidFill>
                <a:schemeClr val="tx1"/>
              </a:solidFill>
              <a:effectLst>
                <a:outerShdw blurRad="38100" dist="19050" dir="2700000" algn="tl" rotWithShape="0">
                  <a:schemeClr val="dk1">
                    <a:alpha val="40000"/>
                  </a:schemeClr>
                </a:outerShdw>
              </a:effectLst>
            </a:endParaRPr>
          </a:p>
        </p:txBody>
      </p:sp>
      <p:grpSp>
        <p:nvGrpSpPr>
          <p:cNvPr id="5" name="Group 3">
            <a:extLst>
              <a:ext uri="{FF2B5EF4-FFF2-40B4-BE49-F238E27FC236}">
                <a16:creationId xmlns:a16="http://schemas.microsoft.com/office/drawing/2014/main" id="{8E48C7C1-6DA8-7B4A-AB18-27568454DE79}"/>
              </a:ext>
            </a:extLst>
          </p:cNvPr>
          <p:cNvGrpSpPr/>
          <p:nvPr/>
        </p:nvGrpSpPr>
        <p:grpSpPr>
          <a:xfrm rot="19737521" flipH="1">
            <a:off x="807853" y="1444461"/>
            <a:ext cx="662276" cy="2900264"/>
            <a:chOff x="4067944" y="-1055821"/>
            <a:chExt cx="1409422" cy="7255142"/>
          </a:xfrm>
        </p:grpSpPr>
        <p:sp>
          <p:nvSpPr>
            <p:cNvPr id="6" name="Rounded Rectangle 7">
              <a:extLst>
                <a:ext uri="{FF2B5EF4-FFF2-40B4-BE49-F238E27FC236}">
                  <a16:creationId xmlns:a16="http://schemas.microsoft.com/office/drawing/2014/main" id="{AB0353C7-9466-8C44-B7EA-0F102F7215CF}"/>
                </a:ext>
              </a:extLst>
            </p:cNvPr>
            <p:cNvSpPr/>
            <p:nvPr/>
          </p:nvSpPr>
          <p:spPr>
            <a:xfrm>
              <a:off x="4067944" y="-1055821"/>
              <a:ext cx="1409422" cy="7255142"/>
            </a:xfrm>
            <a:custGeom>
              <a:avLst/>
              <a:gdLst/>
              <a:ahLst/>
              <a:cxnLst/>
              <a:rect l="l" t="t" r="r" b="b"/>
              <a:pathLst>
                <a:path w="1409422" h="7255142">
                  <a:moveTo>
                    <a:pt x="704711" y="0"/>
                  </a:moveTo>
                  <a:cubicBezTo>
                    <a:pt x="1072574" y="0"/>
                    <a:pt x="1370785" y="117434"/>
                    <a:pt x="1370785" y="262297"/>
                  </a:cubicBezTo>
                  <a:cubicBezTo>
                    <a:pt x="1370785" y="345582"/>
                    <a:pt x="1272215" y="419801"/>
                    <a:pt x="1118084" y="466488"/>
                  </a:cubicBezTo>
                  <a:lnTo>
                    <a:pt x="1070943" y="803115"/>
                  </a:lnTo>
                  <a:cubicBezTo>
                    <a:pt x="1274015" y="850812"/>
                    <a:pt x="1409422" y="938764"/>
                    <a:pt x="1409422" y="1039170"/>
                  </a:cubicBezTo>
                  <a:cubicBezTo>
                    <a:pt x="1409422" y="1130174"/>
                    <a:pt x="1298186" y="1210947"/>
                    <a:pt x="1126003" y="1260423"/>
                  </a:cubicBezTo>
                  <a:cubicBezTo>
                    <a:pt x="1126434" y="1261870"/>
                    <a:pt x="1126442" y="1263323"/>
                    <a:pt x="1126442" y="1264778"/>
                  </a:cubicBezTo>
                  <a:lnTo>
                    <a:pt x="1126442" y="5050212"/>
                  </a:lnTo>
                  <a:cubicBezTo>
                    <a:pt x="1126442" y="5214603"/>
                    <a:pt x="1024927" y="5355284"/>
                    <a:pt x="880490" y="5410505"/>
                  </a:cubicBezTo>
                  <a:cubicBezTo>
                    <a:pt x="887528" y="5422594"/>
                    <a:pt x="891019" y="5436683"/>
                    <a:pt x="891019" y="5451587"/>
                  </a:cubicBezTo>
                  <a:lnTo>
                    <a:pt x="891019" y="5480845"/>
                  </a:lnTo>
                  <a:cubicBezTo>
                    <a:pt x="891019" y="5532419"/>
                    <a:pt x="849210" y="5574228"/>
                    <a:pt x="797636" y="5574228"/>
                  </a:cubicBezTo>
                  <a:lnTo>
                    <a:pt x="764319" y="5574228"/>
                  </a:lnTo>
                  <a:cubicBezTo>
                    <a:pt x="760551" y="6069812"/>
                    <a:pt x="756761" y="6511449"/>
                    <a:pt x="752970" y="7020893"/>
                  </a:cubicBezTo>
                  <a:lnTo>
                    <a:pt x="671083" y="7255142"/>
                  </a:lnTo>
                  <a:cubicBezTo>
                    <a:pt x="676129" y="6635258"/>
                    <a:pt x="656834" y="6124906"/>
                    <a:pt x="646982" y="5574228"/>
                  </a:cubicBezTo>
                  <a:lnTo>
                    <a:pt x="611786" y="5574228"/>
                  </a:lnTo>
                  <a:cubicBezTo>
                    <a:pt x="560212" y="5574228"/>
                    <a:pt x="518403" y="5532419"/>
                    <a:pt x="518403" y="5480845"/>
                  </a:cubicBezTo>
                  <a:lnTo>
                    <a:pt x="518403" y="5451587"/>
                  </a:lnTo>
                  <a:cubicBezTo>
                    <a:pt x="518403" y="5436685"/>
                    <a:pt x="521894" y="5422598"/>
                    <a:pt x="528930" y="5410510"/>
                  </a:cubicBezTo>
                  <a:cubicBezTo>
                    <a:pt x="384495" y="5355282"/>
                    <a:pt x="282981" y="5214602"/>
                    <a:pt x="282981" y="5050212"/>
                  </a:cubicBezTo>
                  <a:lnTo>
                    <a:pt x="282981" y="1264778"/>
                  </a:lnTo>
                  <a:lnTo>
                    <a:pt x="283420" y="1260424"/>
                  </a:lnTo>
                  <a:cubicBezTo>
                    <a:pt x="111236" y="1210948"/>
                    <a:pt x="0" y="1130174"/>
                    <a:pt x="0" y="1039170"/>
                  </a:cubicBezTo>
                  <a:cubicBezTo>
                    <a:pt x="0" y="938764"/>
                    <a:pt x="135407" y="850812"/>
                    <a:pt x="338481" y="803115"/>
                  </a:cubicBezTo>
                  <a:lnTo>
                    <a:pt x="291339" y="466488"/>
                  </a:lnTo>
                  <a:cubicBezTo>
                    <a:pt x="137207" y="419801"/>
                    <a:pt x="38637" y="345582"/>
                    <a:pt x="38637" y="262297"/>
                  </a:cubicBezTo>
                  <a:cubicBezTo>
                    <a:pt x="38637" y="117434"/>
                    <a:pt x="336848" y="0"/>
                    <a:pt x="7047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7" name="Group 5">
              <a:extLst>
                <a:ext uri="{FF2B5EF4-FFF2-40B4-BE49-F238E27FC236}">
                  <a16:creationId xmlns:a16="http://schemas.microsoft.com/office/drawing/2014/main" id="{089297DF-2E6C-AE4B-97CC-6DBB27E55BFB}"/>
                </a:ext>
              </a:extLst>
            </p:cNvPr>
            <p:cNvGrpSpPr/>
            <p:nvPr/>
          </p:nvGrpSpPr>
          <p:grpSpPr>
            <a:xfrm>
              <a:off x="4445616" y="1984252"/>
              <a:ext cx="669600" cy="2316832"/>
              <a:chOff x="4445616" y="1984252"/>
              <a:chExt cx="669600" cy="2316832"/>
            </a:xfrm>
          </p:grpSpPr>
          <p:sp>
            <p:nvSpPr>
              <p:cNvPr id="8" name="Round Same Side Corner Rectangle 6">
                <a:extLst>
                  <a:ext uri="{FF2B5EF4-FFF2-40B4-BE49-F238E27FC236}">
                    <a16:creationId xmlns:a16="http://schemas.microsoft.com/office/drawing/2014/main" id="{0BF7ACDC-A4CB-D84B-BB29-859FF4BBDB69}"/>
                  </a:ext>
                </a:extLst>
              </p:cNvPr>
              <p:cNvSpPr/>
              <p:nvPr/>
            </p:nvSpPr>
            <p:spPr>
              <a:xfrm rot="10800000">
                <a:off x="4445616" y="2111584"/>
                <a:ext cx="669600" cy="218950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Oval 7">
                <a:extLst>
                  <a:ext uri="{FF2B5EF4-FFF2-40B4-BE49-F238E27FC236}">
                    <a16:creationId xmlns:a16="http://schemas.microsoft.com/office/drawing/2014/main" id="{3A1106EC-6FA3-4B4A-A46E-345C34269B9E}"/>
                  </a:ext>
                </a:extLst>
              </p:cNvPr>
              <p:cNvSpPr/>
              <p:nvPr/>
            </p:nvSpPr>
            <p:spPr>
              <a:xfrm>
                <a:off x="4445616" y="1984252"/>
                <a:ext cx="668707" cy="2286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grpSp>
        <p:nvGrpSpPr>
          <p:cNvPr id="10" name="Group 24">
            <a:extLst>
              <a:ext uri="{FF2B5EF4-FFF2-40B4-BE49-F238E27FC236}">
                <a16:creationId xmlns:a16="http://schemas.microsoft.com/office/drawing/2014/main" id="{0FA1EA48-FE6A-014D-8CED-9169ED8BD538}"/>
              </a:ext>
            </a:extLst>
          </p:cNvPr>
          <p:cNvGrpSpPr/>
          <p:nvPr/>
        </p:nvGrpSpPr>
        <p:grpSpPr>
          <a:xfrm>
            <a:off x="7773124" y="638135"/>
            <a:ext cx="1098636" cy="4192313"/>
            <a:chOff x="4063105" y="1059582"/>
            <a:chExt cx="1017789" cy="3832210"/>
          </a:xfrm>
        </p:grpSpPr>
        <p:sp>
          <p:nvSpPr>
            <p:cNvPr id="11" name="Freeform 25">
              <a:extLst>
                <a:ext uri="{FF2B5EF4-FFF2-40B4-BE49-F238E27FC236}">
                  <a16:creationId xmlns:a16="http://schemas.microsoft.com/office/drawing/2014/main" id="{5B3892A3-927D-664B-BD31-2BBB39298C82}"/>
                </a:ext>
              </a:extLst>
            </p:cNvPr>
            <p:cNvSpPr/>
            <p:nvPr/>
          </p:nvSpPr>
          <p:spPr>
            <a:xfrm rot="5400000">
              <a:off x="2910342" y="2721239"/>
              <a:ext cx="3832210" cy="508895"/>
            </a:xfrm>
            <a:custGeom>
              <a:avLst/>
              <a:gdLst>
                <a:gd name="connsiteX0" fmla="*/ 0 w 7679838"/>
                <a:gd name="connsiteY0" fmla="*/ 1026597 h 1026597"/>
                <a:gd name="connsiteX1" fmla="*/ 207563 w 7679838"/>
                <a:gd name="connsiteY1" fmla="*/ 706837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141 w 7679979"/>
                <a:gd name="connsiteY0" fmla="*/ 1026597 h 1026597"/>
                <a:gd name="connsiteX1" fmla="*/ 229475 w 7679979"/>
                <a:gd name="connsiteY1" fmla="*/ 687786 h 1026597"/>
                <a:gd name="connsiteX2" fmla="*/ 561123 w 7679979"/>
                <a:gd name="connsiteY2" fmla="*/ 684398 h 1026597"/>
                <a:gd name="connsiteX3" fmla="*/ 628440 w 7679979"/>
                <a:gd name="connsiteY3" fmla="*/ 661959 h 1026597"/>
                <a:gd name="connsiteX4" fmla="*/ 1015518 w 7679979"/>
                <a:gd name="connsiteY4" fmla="*/ 830253 h 1026597"/>
                <a:gd name="connsiteX5" fmla="*/ 1166983 w 7679979"/>
                <a:gd name="connsiteY5" fmla="*/ 746106 h 1026597"/>
                <a:gd name="connsiteX6" fmla="*/ 1363326 w 7679979"/>
                <a:gd name="connsiteY6" fmla="*/ 218783 h 1026597"/>
                <a:gd name="connsiteX7" fmla="*/ 2861147 w 7679979"/>
                <a:gd name="connsiteY7" fmla="*/ 22440 h 1026597"/>
                <a:gd name="connsiteX8" fmla="*/ 4291650 w 7679979"/>
                <a:gd name="connsiteY8" fmla="*/ 0 h 1026597"/>
                <a:gd name="connsiteX9" fmla="*/ 4549702 w 7679979"/>
                <a:gd name="connsiteY9" fmla="*/ 319760 h 1026597"/>
                <a:gd name="connsiteX10" fmla="*/ 4353358 w 7679979"/>
                <a:gd name="connsiteY10" fmla="*/ 274881 h 1026597"/>
                <a:gd name="connsiteX11" fmla="*/ 4224332 w 7679979"/>
                <a:gd name="connsiteY11" fmla="*/ 117807 h 1026597"/>
                <a:gd name="connsiteX12" fmla="*/ 4179454 w 7679979"/>
                <a:gd name="connsiteY12" fmla="*/ 201954 h 1026597"/>
                <a:gd name="connsiteX13" fmla="*/ 4263601 w 7679979"/>
                <a:gd name="connsiteY13" fmla="*/ 269272 h 1026597"/>
                <a:gd name="connsiteX14" fmla="*/ 3966281 w 7679979"/>
                <a:gd name="connsiteY14" fmla="*/ 286101 h 1026597"/>
                <a:gd name="connsiteX15" fmla="*/ 3837255 w 7679979"/>
                <a:gd name="connsiteY15" fmla="*/ 207564 h 1026597"/>
                <a:gd name="connsiteX16" fmla="*/ 3225785 w 7679979"/>
                <a:gd name="connsiteY16" fmla="*/ 359029 h 1026597"/>
                <a:gd name="connsiteX17" fmla="*/ 2715292 w 7679979"/>
                <a:gd name="connsiteY17" fmla="*/ 336589 h 1026597"/>
                <a:gd name="connsiteX18" fmla="*/ 2513338 w 7679979"/>
                <a:gd name="connsiteY18" fmla="*/ 392688 h 1026597"/>
                <a:gd name="connsiteX19" fmla="*/ 2070163 w 7679979"/>
                <a:gd name="connsiteY19" fmla="*/ 482445 h 1026597"/>
                <a:gd name="connsiteX20" fmla="*/ 2625535 w 7679979"/>
                <a:gd name="connsiteY20" fmla="*/ 544153 h 1026597"/>
                <a:gd name="connsiteX21" fmla="*/ 3203346 w 7679979"/>
                <a:gd name="connsiteY21" fmla="*/ 471225 h 1026597"/>
                <a:gd name="connsiteX22" fmla="*/ 4241162 w 7679979"/>
                <a:gd name="connsiteY22" fmla="*/ 314150 h 1026597"/>
                <a:gd name="connsiteX23" fmla="*/ 4925559 w 7679979"/>
                <a:gd name="connsiteY23" fmla="*/ 420737 h 1026597"/>
                <a:gd name="connsiteX24" fmla="*/ 5733373 w 7679979"/>
                <a:gd name="connsiteY24" fmla="*/ 269272 h 1026597"/>
                <a:gd name="connsiteX25" fmla="*/ 6799238 w 7679979"/>
                <a:gd name="connsiteY25" fmla="*/ 426346 h 1026597"/>
                <a:gd name="connsiteX26" fmla="*/ 7040460 w 7679979"/>
                <a:gd name="connsiteY26" fmla="*/ 493664 h 1026597"/>
                <a:gd name="connsiteX27" fmla="*/ 7595832 w 7679979"/>
                <a:gd name="connsiteY27" fmla="*/ 319760 h 1026597"/>
                <a:gd name="connsiteX28" fmla="*/ 7679979 w 7679979"/>
                <a:gd name="connsiteY28" fmla="*/ 734886 h 1026597"/>
                <a:gd name="connsiteX29" fmla="*/ 7147046 w 7679979"/>
                <a:gd name="connsiteY29" fmla="*/ 746106 h 1026597"/>
                <a:gd name="connsiteX30" fmla="*/ 7023631 w 7679979"/>
                <a:gd name="connsiteY30" fmla="*/ 762935 h 1026597"/>
                <a:gd name="connsiteX31" fmla="*/ 6546796 w 7679979"/>
                <a:gd name="connsiteY31" fmla="*/ 712447 h 1026597"/>
                <a:gd name="connsiteX32" fmla="*/ 5896058 w 7679979"/>
                <a:gd name="connsiteY32" fmla="*/ 790984 h 1026597"/>
                <a:gd name="connsiteX33" fmla="*/ 5424833 w 7679979"/>
                <a:gd name="connsiteY33" fmla="*/ 740496 h 1026597"/>
                <a:gd name="connsiteX34" fmla="*/ 4981658 w 7679979"/>
                <a:gd name="connsiteY34" fmla="*/ 914400 h 1026597"/>
                <a:gd name="connsiteX35" fmla="*/ 4431896 w 7679979"/>
                <a:gd name="connsiteY35" fmla="*/ 931230 h 1026597"/>
                <a:gd name="connsiteX36" fmla="*/ 3938232 w 7679979"/>
                <a:gd name="connsiteY36" fmla="*/ 1026597 h 1026597"/>
                <a:gd name="connsiteX37" fmla="*/ 141 w 7679979"/>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366907 w 7679838"/>
                <a:gd name="connsiteY8" fmla="*/ 25746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366907 w 7679838"/>
                <a:gd name="connsiteY8" fmla="*/ 25746 h 1026597"/>
                <a:gd name="connsiteX9" fmla="*/ 3769678 w 7679838"/>
                <a:gd name="connsiteY9" fmla="*/ 36632 h 1026597"/>
                <a:gd name="connsiteX10" fmla="*/ 4291509 w 7679838"/>
                <a:gd name="connsiteY10" fmla="*/ 0 h 1026597"/>
                <a:gd name="connsiteX11" fmla="*/ 4549561 w 7679838"/>
                <a:gd name="connsiteY11" fmla="*/ 319760 h 1026597"/>
                <a:gd name="connsiteX12" fmla="*/ 4353217 w 7679838"/>
                <a:gd name="connsiteY12" fmla="*/ 274881 h 1026597"/>
                <a:gd name="connsiteX13" fmla="*/ 4224191 w 7679838"/>
                <a:gd name="connsiteY13" fmla="*/ 117807 h 1026597"/>
                <a:gd name="connsiteX14" fmla="*/ 4179313 w 7679838"/>
                <a:gd name="connsiteY14" fmla="*/ 201954 h 1026597"/>
                <a:gd name="connsiteX15" fmla="*/ 4263460 w 7679838"/>
                <a:gd name="connsiteY15" fmla="*/ 269272 h 1026597"/>
                <a:gd name="connsiteX16" fmla="*/ 3966140 w 7679838"/>
                <a:gd name="connsiteY16" fmla="*/ 286101 h 1026597"/>
                <a:gd name="connsiteX17" fmla="*/ 3837114 w 7679838"/>
                <a:gd name="connsiteY17" fmla="*/ 207564 h 1026597"/>
                <a:gd name="connsiteX18" fmla="*/ 3225644 w 7679838"/>
                <a:gd name="connsiteY18" fmla="*/ 359029 h 1026597"/>
                <a:gd name="connsiteX19" fmla="*/ 2715151 w 7679838"/>
                <a:gd name="connsiteY19" fmla="*/ 336589 h 1026597"/>
                <a:gd name="connsiteX20" fmla="*/ 2513197 w 7679838"/>
                <a:gd name="connsiteY20" fmla="*/ 392688 h 1026597"/>
                <a:gd name="connsiteX21" fmla="*/ 2070022 w 7679838"/>
                <a:gd name="connsiteY21" fmla="*/ 482445 h 1026597"/>
                <a:gd name="connsiteX22" fmla="*/ 2625394 w 7679838"/>
                <a:gd name="connsiteY22" fmla="*/ 544153 h 1026597"/>
                <a:gd name="connsiteX23" fmla="*/ 3203205 w 7679838"/>
                <a:gd name="connsiteY23" fmla="*/ 471225 h 1026597"/>
                <a:gd name="connsiteX24" fmla="*/ 4241021 w 7679838"/>
                <a:gd name="connsiteY24" fmla="*/ 314150 h 1026597"/>
                <a:gd name="connsiteX25" fmla="*/ 4925418 w 7679838"/>
                <a:gd name="connsiteY25" fmla="*/ 420737 h 1026597"/>
                <a:gd name="connsiteX26" fmla="*/ 5733232 w 7679838"/>
                <a:gd name="connsiteY26" fmla="*/ 269272 h 1026597"/>
                <a:gd name="connsiteX27" fmla="*/ 6799097 w 7679838"/>
                <a:gd name="connsiteY27" fmla="*/ 426346 h 1026597"/>
                <a:gd name="connsiteX28" fmla="*/ 7040319 w 7679838"/>
                <a:gd name="connsiteY28" fmla="*/ 493664 h 1026597"/>
                <a:gd name="connsiteX29" fmla="*/ 7595691 w 7679838"/>
                <a:gd name="connsiteY29" fmla="*/ 319760 h 1026597"/>
                <a:gd name="connsiteX30" fmla="*/ 7679838 w 7679838"/>
                <a:gd name="connsiteY30" fmla="*/ 734886 h 1026597"/>
                <a:gd name="connsiteX31" fmla="*/ 7146905 w 7679838"/>
                <a:gd name="connsiteY31" fmla="*/ 746106 h 1026597"/>
                <a:gd name="connsiteX32" fmla="*/ 7023490 w 7679838"/>
                <a:gd name="connsiteY32" fmla="*/ 762935 h 1026597"/>
                <a:gd name="connsiteX33" fmla="*/ 6546655 w 7679838"/>
                <a:gd name="connsiteY33" fmla="*/ 712447 h 1026597"/>
                <a:gd name="connsiteX34" fmla="*/ 5895917 w 7679838"/>
                <a:gd name="connsiteY34" fmla="*/ 790984 h 1026597"/>
                <a:gd name="connsiteX35" fmla="*/ 5424692 w 7679838"/>
                <a:gd name="connsiteY35" fmla="*/ 740496 h 1026597"/>
                <a:gd name="connsiteX36" fmla="*/ 4981517 w 7679838"/>
                <a:gd name="connsiteY36" fmla="*/ 914400 h 1026597"/>
                <a:gd name="connsiteX37" fmla="*/ 4431755 w 7679838"/>
                <a:gd name="connsiteY37" fmla="*/ 931230 h 1026597"/>
                <a:gd name="connsiteX38" fmla="*/ 3938091 w 7679838"/>
                <a:gd name="connsiteY38" fmla="*/ 1026597 h 1026597"/>
                <a:gd name="connsiteX39" fmla="*/ 0 w 7679838"/>
                <a:gd name="connsiteY39"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15273 h 1015273"/>
                <a:gd name="connsiteX1" fmla="*/ 259271 w 7679838"/>
                <a:gd name="connsiteY1" fmla="*/ 679181 h 1015273"/>
                <a:gd name="connsiteX2" fmla="*/ 487503 w 7679838"/>
                <a:gd name="connsiteY2" fmla="*/ 654022 h 1015273"/>
                <a:gd name="connsiteX3" fmla="*/ 669121 w 7679838"/>
                <a:gd name="connsiteY3" fmla="*/ 683288 h 1015273"/>
                <a:gd name="connsiteX4" fmla="*/ 833041 w 7679838"/>
                <a:gd name="connsiteY4" fmla="*/ 783551 h 1015273"/>
                <a:gd name="connsiteX5" fmla="*/ 1115137 w 7679838"/>
                <a:gd name="connsiteY5" fmla="*/ 775604 h 1015273"/>
                <a:gd name="connsiteX6" fmla="*/ 1363185 w 7679838"/>
                <a:gd name="connsiteY6" fmla="*/ 207459 h 1015273"/>
                <a:gd name="connsiteX7" fmla="*/ 2880059 w 7679838"/>
                <a:gd name="connsiteY7" fmla="*/ 231 h 1015273"/>
                <a:gd name="connsiteX8" fmla="*/ 3769678 w 7679838"/>
                <a:gd name="connsiteY8" fmla="*/ 25308 h 1015273"/>
                <a:gd name="connsiteX9" fmla="*/ 4272462 w 7679838"/>
                <a:gd name="connsiteY9" fmla="*/ 2284 h 1015273"/>
                <a:gd name="connsiteX10" fmla="*/ 4549561 w 7679838"/>
                <a:gd name="connsiteY10" fmla="*/ 308436 h 1015273"/>
                <a:gd name="connsiteX11" fmla="*/ 4353217 w 7679838"/>
                <a:gd name="connsiteY11" fmla="*/ 263557 h 1015273"/>
                <a:gd name="connsiteX12" fmla="*/ 4224191 w 7679838"/>
                <a:gd name="connsiteY12" fmla="*/ 106483 h 1015273"/>
                <a:gd name="connsiteX13" fmla="*/ 4179313 w 7679838"/>
                <a:gd name="connsiteY13" fmla="*/ 190630 h 1015273"/>
                <a:gd name="connsiteX14" fmla="*/ 4263460 w 7679838"/>
                <a:gd name="connsiteY14" fmla="*/ 257948 h 1015273"/>
                <a:gd name="connsiteX15" fmla="*/ 3966140 w 7679838"/>
                <a:gd name="connsiteY15" fmla="*/ 274777 h 1015273"/>
                <a:gd name="connsiteX16" fmla="*/ 3837114 w 7679838"/>
                <a:gd name="connsiteY16" fmla="*/ 196240 h 1015273"/>
                <a:gd name="connsiteX17" fmla="*/ 3225644 w 7679838"/>
                <a:gd name="connsiteY17" fmla="*/ 347705 h 1015273"/>
                <a:gd name="connsiteX18" fmla="*/ 2715151 w 7679838"/>
                <a:gd name="connsiteY18" fmla="*/ 325265 h 1015273"/>
                <a:gd name="connsiteX19" fmla="*/ 2513197 w 7679838"/>
                <a:gd name="connsiteY19" fmla="*/ 381364 h 1015273"/>
                <a:gd name="connsiteX20" fmla="*/ 2070022 w 7679838"/>
                <a:gd name="connsiteY20" fmla="*/ 471121 h 1015273"/>
                <a:gd name="connsiteX21" fmla="*/ 2625394 w 7679838"/>
                <a:gd name="connsiteY21" fmla="*/ 532829 h 1015273"/>
                <a:gd name="connsiteX22" fmla="*/ 3203205 w 7679838"/>
                <a:gd name="connsiteY22" fmla="*/ 459901 h 1015273"/>
                <a:gd name="connsiteX23" fmla="*/ 4241021 w 7679838"/>
                <a:gd name="connsiteY23" fmla="*/ 302826 h 1015273"/>
                <a:gd name="connsiteX24" fmla="*/ 4925418 w 7679838"/>
                <a:gd name="connsiteY24" fmla="*/ 409413 h 1015273"/>
                <a:gd name="connsiteX25" fmla="*/ 5733232 w 7679838"/>
                <a:gd name="connsiteY25" fmla="*/ 257948 h 1015273"/>
                <a:gd name="connsiteX26" fmla="*/ 6799097 w 7679838"/>
                <a:gd name="connsiteY26" fmla="*/ 415022 h 1015273"/>
                <a:gd name="connsiteX27" fmla="*/ 7040319 w 7679838"/>
                <a:gd name="connsiteY27" fmla="*/ 482340 h 1015273"/>
                <a:gd name="connsiteX28" fmla="*/ 7595691 w 7679838"/>
                <a:gd name="connsiteY28" fmla="*/ 308436 h 1015273"/>
                <a:gd name="connsiteX29" fmla="*/ 7679838 w 7679838"/>
                <a:gd name="connsiteY29" fmla="*/ 723562 h 1015273"/>
                <a:gd name="connsiteX30" fmla="*/ 7146905 w 7679838"/>
                <a:gd name="connsiteY30" fmla="*/ 734782 h 1015273"/>
                <a:gd name="connsiteX31" fmla="*/ 7023490 w 7679838"/>
                <a:gd name="connsiteY31" fmla="*/ 751611 h 1015273"/>
                <a:gd name="connsiteX32" fmla="*/ 6546655 w 7679838"/>
                <a:gd name="connsiteY32" fmla="*/ 701123 h 1015273"/>
                <a:gd name="connsiteX33" fmla="*/ 5895917 w 7679838"/>
                <a:gd name="connsiteY33" fmla="*/ 779660 h 1015273"/>
                <a:gd name="connsiteX34" fmla="*/ 5424692 w 7679838"/>
                <a:gd name="connsiteY34" fmla="*/ 729172 h 1015273"/>
                <a:gd name="connsiteX35" fmla="*/ 4981517 w 7679838"/>
                <a:gd name="connsiteY35" fmla="*/ 903076 h 1015273"/>
                <a:gd name="connsiteX36" fmla="*/ 4431755 w 7679838"/>
                <a:gd name="connsiteY36" fmla="*/ 919906 h 1015273"/>
                <a:gd name="connsiteX37" fmla="*/ 3938091 w 7679838"/>
                <a:gd name="connsiteY37" fmla="*/ 1015273 h 1015273"/>
                <a:gd name="connsiteX38" fmla="*/ 0 w 7679838"/>
                <a:gd name="connsiteY38" fmla="*/ 1015273 h 1015273"/>
                <a:gd name="connsiteX0" fmla="*/ 0 w 7679838"/>
                <a:gd name="connsiteY0" fmla="*/ 1023310 h 1023310"/>
                <a:gd name="connsiteX1" fmla="*/ 259271 w 7679838"/>
                <a:gd name="connsiteY1" fmla="*/ 687218 h 1023310"/>
                <a:gd name="connsiteX2" fmla="*/ 487503 w 7679838"/>
                <a:gd name="connsiteY2" fmla="*/ 662059 h 1023310"/>
                <a:gd name="connsiteX3" fmla="*/ 669121 w 7679838"/>
                <a:gd name="connsiteY3" fmla="*/ 691325 h 1023310"/>
                <a:gd name="connsiteX4" fmla="*/ 833041 w 7679838"/>
                <a:gd name="connsiteY4" fmla="*/ 791588 h 1023310"/>
                <a:gd name="connsiteX5" fmla="*/ 1115137 w 7679838"/>
                <a:gd name="connsiteY5" fmla="*/ 783641 h 1023310"/>
                <a:gd name="connsiteX6" fmla="*/ 1363185 w 7679838"/>
                <a:gd name="connsiteY6" fmla="*/ 215496 h 1023310"/>
                <a:gd name="connsiteX7" fmla="*/ 2880059 w 7679838"/>
                <a:gd name="connsiteY7" fmla="*/ 8268 h 1023310"/>
                <a:gd name="connsiteX8" fmla="*/ 3769678 w 7679838"/>
                <a:gd name="connsiteY8" fmla="*/ 33345 h 1023310"/>
                <a:gd name="connsiteX9" fmla="*/ 4272462 w 7679838"/>
                <a:gd name="connsiteY9" fmla="*/ 10321 h 1023310"/>
                <a:gd name="connsiteX10" fmla="*/ 4549561 w 7679838"/>
                <a:gd name="connsiteY10" fmla="*/ 316473 h 1023310"/>
                <a:gd name="connsiteX11" fmla="*/ 4353217 w 7679838"/>
                <a:gd name="connsiteY11" fmla="*/ 271594 h 1023310"/>
                <a:gd name="connsiteX12" fmla="*/ 4224191 w 7679838"/>
                <a:gd name="connsiteY12" fmla="*/ 114520 h 1023310"/>
                <a:gd name="connsiteX13" fmla="*/ 4179313 w 7679838"/>
                <a:gd name="connsiteY13" fmla="*/ 198667 h 1023310"/>
                <a:gd name="connsiteX14" fmla="*/ 4263460 w 7679838"/>
                <a:gd name="connsiteY14" fmla="*/ 265985 h 1023310"/>
                <a:gd name="connsiteX15" fmla="*/ 3966140 w 7679838"/>
                <a:gd name="connsiteY15" fmla="*/ 282814 h 1023310"/>
                <a:gd name="connsiteX16" fmla="*/ 3837114 w 7679838"/>
                <a:gd name="connsiteY16" fmla="*/ 204277 h 1023310"/>
                <a:gd name="connsiteX17" fmla="*/ 3225644 w 7679838"/>
                <a:gd name="connsiteY17" fmla="*/ 355742 h 1023310"/>
                <a:gd name="connsiteX18" fmla="*/ 2715151 w 7679838"/>
                <a:gd name="connsiteY18" fmla="*/ 333302 h 1023310"/>
                <a:gd name="connsiteX19" fmla="*/ 2513197 w 7679838"/>
                <a:gd name="connsiteY19" fmla="*/ 389401 h 1023310"/>
                <a:gd name="connsiteX20" fmla="*/ 2070022 w 7679838"/>
                <a:gd name="connsiteY20" fmla="*/ 479158 h 1023310"/>
                <a:gd name="connsiteX21" fmla="*/ 2625394 w 7679838"/>
                <a:gd name="connsiteY21" fmla="*/ 540866 h 1023310"/>
                <a:gd name="connsiteX22" fmla="*/ 3203205 w 7679838"/>
                <a:gd name="connsiteY22" fmla="*/ 467938 h 1023310"/>
                <a:gd name="connsiteX23" fmla="*/ 4241021 w 7679838"/>
                <a:gd name="connsiteY23" fmla="*/ 310863 h 1023310"/>
                <a:gd name="connsiteX24" fmla="*/ 4925418 w 7679838"/>
                <a:gd name="connsiteY24" fmla="*/ 417450 h 1023310"/>
                <a:gd name="connsiteX25" fmla="*/ 5733232 w 7679838"/>
                <a:gd name="connsiteY25" fmla="*/ 265985 h 1023310"/>
                <a:gd name="connsiteX26" fmla="*/ 6799097 w 7679838"/>
                <a:gd name="connsiteY26" fmla="*/ 423059 h 1023310"/>
                <a:gd name="connsiteX27" fmla="*/ 7040319 w 7679838"/>
                <a:gd name="connsiteY27" fmla="*/ 490377 h 1023310"/>
                <a:gd name="connsiteX28" fmla="*/ 7595691 w 7679838"/>
                <a:gd name="connsiteY28" fmla="*/ 316473 h 1023310"/>
                <a:gd name="connsiteX29" fmla="*/ 7679838 w 7679838"/>
                <a:gd name="connsiteY29" fmla="*/ 731599 h 1023310"/>
                <a:gd name="connsiteX30" fmla="*/ 7146905 w 7679838"/>
                <a:gd name="connsiteY30" fmla="*/ 742819 h 1023310"/>
                <a:gd name="connsiteX31" fmla="*/ 7023490 w 7679838"/>
                <a:gd name="connsiteY31" fmla="*/ 759648 h 1023310"/>
                <a:gd name="connsiteX32" fmla="*/ 6546655 w 7679838"/>
                <a:gd name="connsiteY32" fmla="*/ 709160 h 1023310"/>
                <a:gd name="connsiteX33" fmla="*/ 5895917 w 7679838"/>
                <a:gd name="connsiteY33" fmla="*/ 787697 h 1023310"/>
                <a:gd name="connsiteX34" fmla="*/ 5424692 w 7679838"/>
                <a:gd name="connsiteY34" fmla="*/ 737209 h 1023310"/>
                <a:gd name="connsiteX35" fmla="*/ 4981517 w 7679838"/>
                <a:gd name="connsiteY35" fmla="*/ 911113 h 1023310"/>
                <a:gd name="connsiteX36" fmla="*/ 4431755 w 7679838"/>
                <a:gd name="connsiteY36" fmla="*/ 927943 h 1023310"/>
                <a:gd name="connsiteX37" fmla="*/ 3938091 w 7679838"/>
                <a:gd name="connsiteY37" fmla="*/ 1023310 h 1023310"/>
                <a:gd name="connsiteX38" fmla="*/ 0 w 7679838"/>
                <a:gd name="connsiteY38" fmla="*/ 1023310 h 1023310"/>
                <a:gd name="connsiteX0" fmla="*/ 0 w 7679838"/>
                <a:gd name="connsiteY0" fmla="*/ 1023310 h 1023310"/>
                <a:gd name="connsiteX1" fmla="*/ 259271 w 7679838"/>
                <a:gd name="connsiteY1" fmla="*/ 687218 h 1023310"/>
                <a:gd name="connsiteX2" fmla="*/ 487503 w 7679838"/>
                <a:gd name="connsiteY2" fmla="*/ 662059 h 1023310"/>
                <a:gd name="connsiteX3" fmla="*/ 669121 w 7679838"/>
                <a:gd name="connsiteY3" fmla="*/ 691325 h 1023310"/>
                <a:gd name="connsiteX4" fmla="*/ 833041 w 7679838"/>
                <a:gd name="connsiteY4" fmla="*/ 791588 h 1023310"/>
                <a:gd name="connsiteX5" fmla="*/ 1115137 w 7679838"/>
                <a:gd name="connsiteY5" fmla="*/ 783641 h 1023310"/>
                <a:gd name="connsiteX6" fmla="*/ 1363185 w 7679838"/>
                <a:gd name="connsiteY6" fmla="*/ 215496 h 1023310"/>
                <a:gd name="connsiteX7" fmla="*/ 2880059 w 7679838"/>
                <a:gd name="connsiteY7" fmla="*/ 8268 h 1023310"/>
                <a:gd name="connsiteX8" fmla="*/ 3769678 w 7679838"/>
                <a:gd name="connsiteY8" fmla="*/ 33345 h 1023310"/>
                <a:gd name="connsiteX9" fmla="*/ 4272462 w 7679838"/>
                <a:gd name="connsiteY9" fmla="*/ 10321 h 1023310"/>
                <a:gd name="connsiteX10" fmla="*/ 4549561 w 7679838"/>
                <a:gd name="connsiteY10" fmla="*/ 316473 h 1023310"/>
                <a:gd name="connsiteX11" fmla="*/ 4353217 w 7679838"/>
                <a:gd name="connsiteY11" fmla="*/ 271594 h 1023310"/>
                <a:gd name="connsiteX12" fmla="*/ 4224191 w 7679838"/>
                <a:gd name="connsiteY12" fmla="*/ 114520 h 1023310"/>
                <a:gd name="connsiteX13" fmla="*/ 4179313 w 7679838"/>
                <a:gd name="connsiteY13" fmla="*/ 198667 h 1023310"/>
                <a:gd name="connsiteX14" fmla="*/ 4263460 w 7679838"/>
                <a:gd name="connsiteY14" fmla="*/ 265985 h 1023310"/>
                <a:gd name="connsiteX15" fmla="*/ 3966140 w 7679838"/>
                <a:gd name="connsiteY15" fmla="*/ 282814 h 1023310"/>
                <a:gd name="connsiteX16" fmla="*/ 3837114 w 7679838"/>
                <a:gd name="connsiteY16" fmla="*/ 204277 h 1023310"/>
                <a:gd name="connsiteX17" fmla="*/ 3225644 w 7679838"/>
                <a:gd name="connsiteY17" fmla="*/ 355742 h 1023310"/>
                <a:gd name="connsiteX18" fmla="*/ 2715151 w 7679838"/>
                <a:gd name="connsiteY18" fmla="*/ 333302 h 1023310"/>
                <a:gd name="connsiteX19" fmla="*/ 2513197 w 7679838"/>
                <a:gd name="connsiteY19" fmla="*/ 389401 h 1023310"/>
                <a:gd name="connsiteX20" fmla="*/ 2070022 w 7679838"/>
                <a:gd name="connsiteY20" fmla="*/ 479158 h 1023310"/>
                <a:gd name="connsiteX21" fmla="*/ 2625394 w 7679838"/>
                <a:gd name="connsiteY21" fmla="*/ 540866 h 1023310"/>
                <a:gd name="connsiteX22" fmla="*/ 3203205 w 7679838"/>
                <a:gd name="connsiteY22" fmla="*/ 467938 h 1023310"/>
                <a:gd name="connsiteX23" fmla="*/ 4241021 w 7679838"/>
                <a:gd name="connsiteY23" fmla="*/ 310863 h 1023310"/>
                <a:gd name="connsiteX24" fmla="*/ 4925418 w 7679838"/>
                <a:gd name="connsiteY24" fmla="*/ 417450 h 1023310"/>
                <a:gd name="connsiteX25" fmla="*/ 5733232 w 7679838"/>
                <a:gd name="connsiteY25" fmla="*/ 265985 h 1023310"/>
                <a:gd name="connsiteX26" fmla="*/ 6799097 w 7679838"/>
                <a:gd name="connsiteY26" fmla="*/ 423059 h 1023310"/>
                <a:gd name="connsiteX27" fmla="*/ 7040319 w 7679838"/>
                <a:gd name="connsiteY27" fmla="*/ 490377 h 1023310"/>
                <a:gd name="connsiteX28" fmla="*/ 7595691 w 7679838"/>
                <a:gd name="connsiteY28" fmla="*/ 316473 h 1023310"/>
                <a:gd name="connsiteX29" fmla="*/ 7679838 w 7679838"/>
                <a:gd name="connsiteY29" fmla="*/ 731599 h 1023310"/>
                <a:gd name="connsiteX30" fmla="*/ 7146905 w 7679838"/>
                <a:gd name="connsiteY30" fmla="*/ 742819 h 1023310"/>
                <a:gd name="connsiteX31" fmla="*/ 7023490 w 7679838"/>
                <a:gd name="connsiteY31" fmla="*/ 759648 h 1023310"/>
                <a:gd name="connsiteX32" fmla="*/ 6546655 w 7679838"/>
                <a:gd name="connsiteY32" fmla="*/ 709160 h 1023310"/>
                <a:gd name="connsiteX33" fmla="*/ 5895917 w 7679838"/>
                <a:gd name="connsiteY33" fmla="*/ 787697 h 1023310"/>
                <a:gd name="connsiteX34" fmla="*/ 5424692 w 7679838"/>
                <a:gd name="connsiteY34" fmla="*/ 737209 h 1023310"/>
                <a:gd name="connsiteX35" fmla="*/ 4981517 w 7679838"/>
                <a:gd name="connsiteY35" fmla="*/ 911113 h 1023310"/>
                <a:gd name="connsiteX36" fmla="*/ 4431755 w 7679838"/>
                <a:gd name="connsiteY36" fmla="*/ 927943 h 1023310"/>
                <a:gd name="connsiteX37" fmla="*/ 3938091 w 7679838"/>
                <a:gd name="connsiteY37" fmla="*/ 1023310 h 1023310"/>
                <a:gd name="connsiteX38" fmla="*/ 0 w 7679838"/>
                <a:gd name="connsiteY38" fmla="*/ 1023310 h 102331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49561 w 7679838"/>
                <a:gd name="connsiteY10" fmla="*/ 310953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0739 w 7679838"/>
                <a:gd name="connsiteY14" fmla="*/ 284958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66140 w 7679838"/>
                <a:gd name="connsiteY16" fmla="*/ 277294 h 1017790"/>
                <a:gd name="connsiteX17" fmla="*/ 3837114 w 7679838"/>
                <a:gd name="connsiteY17" fmla="*/ 19875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0633 w 7679838"/>
                <a:gd name="connsiteY16" fmla="*/ 296344 h 1017790"/>
                <a:gd name="connsiteX17" fmla="*/ 3837114 w 7679838"/>
                <a:gd name="connsiteY17" fmla="*/ 19875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0633 w 7679838"/>
                <a:gd name="connsiteY16" fmla="*/ 296344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71583 w 7679838"/>
                <a:gd name="connsiteY16" fmla="*/ 301787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71583 w 7679838"/>
                <a:gd name="connsiteY16" fmla="*/ 301787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3355 w 7679838"/>
                <a:gd name="connsiteY16" fmla="*/ 296344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4009683 w 7679838"/>
                <a:gd name="connsiteY16" fmla="*/ 293622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0739 w 7679838"/>
                <a:gd name="connsiteY14" fmla="*/ 284958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49854 w 7679838"/>
                <a:gd name="connsiteY14" fmla="*/ 263187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400795 w 7679838"/>
                <a:gd name="connsiteY20" fmla="*/ 387054 h 1017790"/>
                <a:gd name="connsiteX21" fmla="*/ 2070022 w 7679838"/>
                <a:gd name="connsiteY21" fmla="*/ 473638 h 1017790"/>
                <a:gd name="connsiteX22" fmla="*/ 2666215 w 7679838"/>
                <a:gd name="connsiteY22" fmla="*/ 532624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28831"/>
                <a:gd name="connsiteY0" fmla="*/ 1017790 h 1017790"/>
                <a:gd name="connsiteX1" fmla="*/ 259271 w 7628831"/>
                <a:gd name="connsiteY1" fmla="*/ 681698 h 1017790"/>
                <a:gd name="connsiteX2" fmla="*/ 487503 w 7628831"/>
                <a:gd name="connsiteY2" fmla="*/ 656539 h 1017790"/>
                <a:gd name="connsiteX3" fmla="*/ 669121 w 7628831"/>
                <a:gd name="connsiteY3" fmla="*/ 685805 h 1017790"/>
                <a:gd name="connsiteX4" fmla="*/ 833041 w 7628831"/>
                <a:gd name="connsiteY4" fmla="*/ 786068 h 1017790"/>
                <a:gd name="connsiteX5" fmla="*/ 1115137 w 7628831"/>
                <a:gd name="connsiteY5" fmla="*/ 778121 h 1017790"/>
                <a:gd name="connsiteX6" fmla="*/ 1363185 w 7628831"/>
                <a:gd name="connsiteY6" fmla="*/ 209976 h 1017790"/>
                <a:gd name="connsiteX7" fmla="*/ 2880059 w 7628831"/>
                <a:gd name="connsiteY7" fmla="*/ 2748 h 1017790"/>
                <a:gd name="connsiteX8" fmla="*/ 3769678 w 7628831"/>
                <a:gd name="connsiteY8" fmla="*/ 27825 h 1017790"/>
                <a:gd name="connsiteX9" fmla="*/ 4272462 w 7628831"/>
                <a:gd name="connsiteY9" fmla="*/ 4801 h 1017790"/>
                <a:gd name="connsiteX10" fmla="*/ 4530511 w 7628831"/>
                <a:gd name="connsiteY10" fmla="*/ 278296 h 1017790"/>
                <a:gd name="connsiteX11" fmla="*/ 4366824 w 7628831"/>
                <a:gd name="connsiteY11" fmla="*/ 238859 h 1017790"/>
                <a:gd name="connsiteX12" fmla="*/ 4235077 w 7628831"/>
                <a:gd name="connsiteY12" fmla="*/ 141657 h 1017790"/>
                <a:gd name="connsiteX13" fmla="*/ 4138492 w 7628831"/>
                <a:gd name="connsiteY13" fmla="*/ 198590 h 1017790"/>
                <a:gd name="connsiteX14" fmla="*/ 4252575 w 7628831"/>
                <a:gd name="connsiteY14" fmla="*/ 279516 h 1017790"/>
                <a:gd name="connsiteX15" fmla="*/ 4009683 w 7628831"/>
                <a:gd name="connsiteY15" fmla="*/ 293622 h 1017790"/>
                <a:gd name="connsiteX16" fmla="*/ 3842557 w 7628831"/>
                <a:gd name="connsiteY16" fmla="*/ 217807 h 1017790"/>
                <a:gd name="connsiteX17" fmla="*/ 3228366 w 7628831"/>
                <a:gd name="connsiteY17" fmla="*/ 323008 h 1017790"/>
                <a:gd name="connsiteX18" fmla="*/ 2750529 w 7628831"/>
                <a:gd name="connsiteY18" fmla="*/ 333224 h 1017790"/>
                <a:gd name="connsiteX19" fmla="*/ 2400795 w 7628831"/>
                <a:gd name="connsiteY19" fmla="*/ 387054 h 1017790"/>
                <a:gd name="connsiteX20" fmla="*/ 2070022 w 7628831"/>
                <a:gd name="connsiteY20" fmla="*/ 473638 h 1017790"/>
                <a:gd name="connsiteX21" fmla="*/ 2666215 w 7628831"/>
                <a:gd name="connsiteY21" fmla="*/ 532624 h 1017790"/>
                <a:gd name="connsiteX22" fmla="*/ 3203205 w 7628831"/>
                <a:gd name="connsiteY22" fmla="*/ 462418 h 1017790"/>
                <a:gd name="connsiteX23" fmla="*/ 4254628 w 7628831"/>
                <a:gd name="connsiteY23" fmla="*/ 332557 h 1017790"/>
                <a:gd name="connsiteX24" fmla="*/ 4977125 w 7628831"/>
                <a:gd name="connsiteY24" fmla="*/ 371109 h 1017790"/>
                <a:gd name="connsiteX25" fmla="*/ 5733232 w 7628831"/>
                <a:gd name="connsiteY25" fmla="*/ 260465 h 1017790"/>
                <a:gd name="connsiteX26" fmla="*/ 6796376 w 7628831"/>
                <a:gd name="connsiteY26" fmla="*/ 436589 h 1017790"/>
                <a:gd name="connsiteX27" fmla="*/ 7059369 w 7628831"/>
                <a:gd name="connsiteY27" fmla="*/ 471250 h 1017790"/>
                <a:gd name="connsiteX28" fmla="*/ 7595691 w 7628831"/>
                <a:gd name="connsiteY28" fmla="*/ 310953 h 1017790"/>
                <a:gd name="connsiteX29" fmla="*/ 7628131 w 7628831"/>
                <a:gd name="connsiteY29" fmla="*/ 723357 h 1017790"/>
                <a:gd name="connsiteX30" fmla="*/ 7146905 w 7628831"/>
                <a:gd name="connsiteY30" fmla="*/ 737299 h 1017790"/>
                <a:gd name="connsiteX31" fmla="*/ 7023490 w 7628831"/>
                <a:gd name="connsiteY31" fmla="*/ 754128 h 1017790"/>
                <a:gd name="connsiteX32" fmla="*/ 6546655 w 7628831"/>
                <a:gd name="connsiteY32" fmla="*/ 703640 h 1017790"/>
                <a:gd name="connsiteX33" fmla="*/ 5895917 w 7628831"/>
                <a:gd name="connsiteY33" fmla="*/ 782177 h 1017790"/>
                <a:gd name="connsiteX34" fmla="*/ 5424692 w 7628831"/>
                <a:gd name="connsiteY34" fmla="*/ 731689 h 1017790"/>
                <a:gd name="connsiteX35" fmla="*/ 4981517 w 7628831"/>
                <a:gd name="connsiteY35" fmla="*/ 905593 h 1017790"/>
                <a:gd name="connsiteX36" fmla="*/ 4431755 w 7628831"/>
                <a:gd name="connsiteY36" fmla="*/ 922423 h 1017790"/>
                <a:gd name="connsiteX37" fmla="*/ 3938091 w 7628831"/>
                <a:gd name="connsiteY37" fmla="*/ 1017790 h 1017790"/>
                <a:gd name="connsiteX38" fmla="*/ 0 w 7628831"/>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54128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54128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52098 w 7664420"/>
                <a:gd name="connsiteY32" fmla="*/ 68459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52098 w 7664420"/>
                <a:gd name="connsiteY32" fmla="*/ 68459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54420 w 7664420"/>
                <a:gd name="connsiteY37" fmla="*/ 1017790 h 1017790"/>
                <a:gd name="connsiteX38" fmla="*/ 0 w 7664420"/>
                <a:gd name="connsiteY38" fmla="*/ 1017790 h 101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664420" h="1017790">
                  <a:moveTo>
                    <a:pt x="0" y="1017790"/>
                  </a:moveTo>
                  <a:cubicBezTo>
                    <a:pt x="245" y="836814"/>
                    <a:pt x="142004" y="696661"/>
                    <a:pt x="259271" y="681698"/>
                  </a:cubicBezTo>
                  <a:cubicBezTo>
                    <a:pt x="369820" y="664240"/>
                    <a:pt x="379675" y="660389"/>
                    <a:pt x="487503" y="656539"/>
                  </a:cubicBezTo>
                  <a:cubicBezTo>
                    <a:pt x="443722" y="543826"/>
                    <a:pt x="680247" y="591681"/>
                    <a:pt x="669121" y="685805"/>
                  </a:cubicBezTo>
                  <a:cubicBezTo>
                    <a:pt x="757327" y="723760"/>
                    <a:pt x="780215" y="753556"/>
                    <a:pt x="833041" y="786068"/>
                  </a:cubicBezTo>
                  <a:cubicBezTo>
                    <a:pt x="903486" y="846012"/>
                    <a:pt x="1074627" y="827034"/>
                    <a:pt x="1115137" y="778121"/>
                  </a:cubicBezTo>
                  <a:cubicBezTo>
                    <a:pt x="1203265" y="686710"/>
                    <a:pt x="1285945" y="323157"/>
                    <a:pt x="1363185" y="209976"/>
                  </a:cubicBezTo>
                  <a:cubicBezTo>
                    <a:pt x="1497788" y="-29645"/>
                    <a:pt x="2380788" y="24654"/>
                    <a:pt x="2880059" y="2748"/>
                  </a:cubicBezTo>
                  <a:cubicBezTo>
                    <a:pt x="3297472" y="-396"/>
                    <a:pt x="3509946" y="29751"/>
                    <a:pt x="3769678" y="27825"/>
                  </a:cubicBezTo>
                  <a:cubicBezTo>
                    <a:pt x="3937273" y="20150"/>
                    <a:pt x="4219170" y="-12017"/>
                    <a:pt x="4272462" y="4801"/>
                  </a:cubicBezTo>
                  <a:cubicBezTo>
                    <a:pt x="4419256" y="55145"/>
                    <a:pt x="4476245" y="162637"/>
                    <a:pt x="4530511" y="278296"/>
                  </a:cubicBezTo>
                  <a:cubicBezTo>
                    <a:pt x="4471413" y="293272"/>
                    <a:pt x="4393265" y="270147"/>
                    <a:pt x="4366824" y="238859"/>
                  </a:cubicBezTo>
                  <a:lnTo>
                    <a:pt x="4235077" y="141657"/>
                  </a:lnTo>
                  <a:cubicBezTo>
                    <a:pt x="4197439" y="112555"/>
                    <a:pt x="4105373" y="146049"/>
                    <a:pt x="4138492" y="198590"/>
                  </a:cubicBezTo>
                  <a:cubicBezTo>
                    <a:pt x="4142769" y="222473"/>
                    <a:pt x="4208729" y="198364"/>
                    <a:pt x="4252575" y="279516"/>
                  </a:cubicBezTo>
                  <a:lnTo>
                    <a:pt x="4009683" y="293622"/>
                  </a:lnTo>
                  <a:cubicBezTo>
                    <a:pt x="3974839" y="298286"/>
                    <a:pt x="3885566" y="245800"/>
                    <a:pt x="3842557" y="217807"/>
                  </a:cubicBezTo>
                  <a:cubicBezTo>
                    <a:pt x="3721283" y="196631"/>
                    <a:pt x="3420398" y="295198"/>
                    <a:pt x="3228366" y="323008"/>
                  </a:cubicBezTo>
                  <a:cubicBezTo>
                    <a:pt x="3035522" y="362699"/>
                    <a:pt x="2921601" y="331633"/>
                    <a:pt x="2750529" y="333224"/>
                  </a:cubicBezTo>
                  <a:cubicBezTo>
                    <a:pt x="2653908" y="355702"/>
                    <a:pt x="2521909" y="386347"/>
                    <a:pt x="2400795" y="387054"/>
                  </a:cubicBezTo>
                  <a:cubicBezTo>
                    <a:pt x="2316500" y="395663"/>
                    <a:pt x="2021250" y="449830"/>
                    <a:pt x="2070022" y="473638"/>
                  </a:cubicBezTo>
                  <a:cubicBezTo>
                    <a:pt x="2266031" y="472436"/>
                    <a:pt x="2481091" y="512055"/>
                    <a:pt x="2666215" y="532624"/>
                  </a:cubicBezTo>
                  <a:lnTo>
                    <a:pt x="3203205" y="462418"/>
                  </a:lnTo>
                  <a:cubicBezTo>
                    <a:pt x="3553679" y="419131"/>
                    <a:pt x="3860611" y="310530"/>
                    <a:pt x="4254628" y="332557"/>
                  </a:cubicBezTo>
                  <a:cubicBezTo>
                    <a:pt x="4508161" y="326358"/>
                    <a:pt x="4742642" y="377308"/>
                    <a:pt x="4977125" y="371109"/>
                  </a:cubicBezTo>
                  <a:cubicBezTo>
                    <a:pt x="5229161" y="334228"/>
                    <a:pt x="5611824" y="253803"/>
                    <a:pt x="5733232" y="260465"/>
                  </a:cubicBezTo>
                  <a:cubicBezTo>
                    <a:pt x="5966056" y="261115"/>
                    <a:pt x="6441088" y="384231"/>
                    <a:pt x="6796376" y="436589"/>
                  </a:cubicBezTo>
                  <a:cubicBezTo>
                    <a:pt x="6894018" y="444514"/>
                    <a:pt x="6978055" y="455161"/>
                    <a:pt x="7059369" y="471250"/>
                  </a:cubicBezTo>
                  <a:cubicBezTo>
                    <a:pt x="7238143" y="417818"/>
                    <a:pt x="7563874" y="271857"/>
                    <a:pt x="7595691" y="310953"/>
                  </a:cubicBezTo>
                  <a:cubicBezTo>
                    <a:pt x="7664562" y="405785"/>
                    <a:pt x="7692614" y="568654"/>
                    <a:pt x="7628131" y="723357"/>
                  </a:cubicBezTo>
                  <a:cubicBezTo>
                    <a:pt x="7592908" y="768825"/>
                    <a:pt x="7307314" y="732652"/>
                    <a:pt x="7146905" y="737299"/>
                  </a:cubicBezTo>
                  <a:lnTo>
                    <a:pt x="7023490" y="778621"/>
                  </a:lnTo>
                  <a:cubicBezTo>
                    <a:pt x="6940745" y="783563"/>
                    <a:pt x="6719207" y="663320"/>
                    <a:pt x="6549377" y="698197"/>
                  </a:cubicBezTo>
                  <a:cubicBezTo>
                    <a:pt x="6331557" y="726190"/>
                    <a:pt x="6119180" y="770512"/>
                    <a:pt x="5895917" y="782177"/>
                  </a:cubicBezTo>
                  <a:cubicBezTo>
                    <a:pt x="5733399" y="789841"/>
                    <a:pt x="5581767" y="748518"/>
                    <a:pt x="5424692" y="731689"/>
                  </a:cubicBezTo>
                  <a:cubicBezTo>
                    <a:pt x="5320510" y="729786"/>
                    <a:pt x="5161898" y="842181"/>
                    <a:pt x="4978795" y="867493"/>
                  </a:cubicBezTo>
                  <a:cubicBezTo>
                    <a:pt x="4796448" y="885803"/>
                    <a:pt x="4614102" y="890505"/>
                    <a:pt x="4431755" y="922423"/>
                  </a:cubicBezTo>
                  <a:lnTo>
                    <a:pt x="3954420" y="1017790"/>
                  </a:lnTo>
                  <a:lnTo>
                    <a:pt x="0" y="1017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Freeform 26">
              <a:extLst>
                <a:ext uri="{FF2B5EF4-FFF2-40B4-BE49-F238E27FC236}">
                  <a16:creationId xmlns:a16="http://schemas.microsoft.com/office/drawing/2014/main" id="{8DE34685-226F-D143-80B7-B1CAC2981271}"/>
                </a:ext>
              </a:extLst>
            </p:cNvPr>
            <p:cNvSpPr/>
            <p:nvPr/>
          </p:nvSpPr>
          <p:spPr>
            <a:xfrm rot="16200000" flipH="1">
              <a:off x="2401448" y="2721239"/>
              <a:ext cx="3832210" cy="508895"/>
            </a:xfrm>
            <a:custGeom>
              <a:avLst/>
              <a:gdLst>
                <a:gd name="connsiteX0" fmla="*/ 0 w 7679838"/>
                <a:gd name="connsiteY0" fmla="*/ 1026597 h 1026597"/>
                <a:gd name="connsiteX1" fmla="*/ 207563 w 7679838"/>
                <a:gd name="connsiteY1" fmla="*/ 706837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141 w 7679979"/>
                <a:gd name="connsiteY0" fmla="*/ 1026597 h 1026597"/>
                <a:gd name="connsiteX1" fmla="*/ 229475 w 7679979"/>
                <a:gd name="connsiteY1" fmla="*/ 687786 h 1026597"/>
                <a:gd name="connsiteX2" fmla="*/ 561123 w 7679979"/>
                <a:gd name="connsiteY2" fmla="*/ 684398 h 1026597"/>
                <a:gd name="connsiteX3" fmla="*/ 628440 w 7679979"/>
                <a:gd name="connsiteY3" fmla="*/ 661959 h 1026597"/>
                <a:gd name="connsiteX4" fmla="*/ 1015518 w 7679979"/>
                <a:gd name="connsiteY4" fmla="*/ 830253 h 1026597"/>
                <a:gd name="connsiteX5" fmla="*/ 1166983 w 7679979"/>
                <a:gd name="connsiteY5" fmla="*/ 746106 h 1026597"/>
                <a:gd name="connsiteX6" fmla="*/ 1363326 w 7679979"/>
                <a:gd name="connsiteY6" fmla="*/ 218783 h 1026597"/>
                <a:gd name="connsiteX7" fmla="*/ 2861147 w 7679979"/>
                <a:gd name="connsiteY7" fmla="*/ 22440 h 1026597"/>
                <a:gd name="connsiteX8" fmla="*/ 4291650 w 7679979"/>
                <a:gd name="connsiteY8" fmla="*/ 0 h 1026597"/>
                <a:gd name="connsiteX9" fmla="*/ 4549702 w 7679979"/>
                <a:gd name="connsiteY9" fmla="*/ 319760 h 1026597"/>
                <a:gd name="connsiteX10" fmla="*/ 4353358 w 7679979"/>
                <a:gd name="connsiteY10" fmla="*/ 274881 h 1026597"/>
                <a:gd name="connsiteX11" fmla="*/ 4224332 w 7679979"/>
                <a:gd name="connsiteY11" fmla="*/ 117807 h 1026597"/>
                <a:gd name="connsiteX12" fmla="*/ 4179454 w 7679979"/>
                <a:gd name="connsiteY12" fmla="*/ 201954 h 1026597"/>
                <a:gd name="connsiteX13" fmla="*/ 4263601 w 7679979"/>
                <a:gd name="connsiteY13" fmla="*/ 269272 h 1026597"/>
                <a:gd name="connsiteX14" fmla="*/ 3966281 w 7679979"/>
                <a:gd name="connsiteY14" fmla="*/ 286101 h 1026597"/>
                <a:gd name="connsiteX15" fmla="*/ 3837255 w 7679979"/>
                <a:gd name="connsiteY15" fmla="*/ 207564 h 1026597"/>
                <a:gd name="connsiteX16" fmla="*/ 3225785 w 7679979"/>
                <a:gd name="connsiteY16" fmla="*/ 359029 h 1026597"/>
                <a:gd name="connsiteX17" fmla="*/ 2715292 w 7679979"/>
                <a:gd name="connsiteY17" fmla="*/ 336589 h 1026597"/>
                <a:gd name="connsiteX18" fmla="*/ 2513338 w 7679979"/>
                <a:gd name="connsiteY18" fmla="*/ 392688 h 1026597"/>
                <a:gd name="connsiteX19" fmla="*/ 2070163 w 7679979"/>
                <a:gd name="connsiteY19" fmla="*/ 482445 h 1026597"/>
                <a:gd name="connsiteX20" fmla="*/ 2625535 w 7679979"/>
                <a:gd name="connsiteY20" fmla="*/ 544153 h 1026597"/>
                <a:gd name="connsiteX21" fmla="*/ 3203346 w 7679979"/>
                <a:gd name="connsiteY21" fmla="*/ 471225 h 1026597"/>
                <a:gd name="connsiteX22" fmla="*/ 4241162 w 7679979"/>
                <a:gd name="connsiteY22" fmla="*/ 314150 h 1026597"/>
                <a:gd name="connsiteX23" fmla="*/ 4925559 w 7679979"/>
                <a:gd name="connsiteY23" fmla="*/ 420737 h 1026597"/>
                <a:gd name="connsiteX24" fmla="*/ 5733373 w 7679979"/>
                <a:gd name="connsiteY24" fmla="*/ 269272 h 1026597"/>
                <a:gd name="connsiteX25" fmla="*/ 6799238 w 7679979"/>
                <a:gd name="connsiteY25" fmla="*/ 426346 h 1026597"/>
                <a:gd name="connsiteX26" fmla="*/ 7040460 w 7679979"/>
                <a:gd name="connsiteY26" fmla="*/ 493664 h 1026597"/>
                <a:gd name="connsiteX27" fmla="*/ 7595832 w 7679979"/>
                <a:gd name="connsiteY27" fmla="*/ 319760 h 1026597"/>
                <a:gd name="connsiteX28" fmla="*/ 7679979 w 7679979"/>
                <a:gd name="connsiteY28" fmla="*/ 734886 h 1026597"/>
                <a:gd name="connsiteX29" fmla="*/ 7147046 w 7679979"/>
                <a:gd name="connsiteY29" fmla="*/ 746106 h 1026597"/>
                <a:gd name="connsiteX30" fmla="*/ 7023631 w 7679979"/>
                <a:gd name="connsiteY30" fmla="*/ 762935 h 1026597"/>
                <a:gd name="connsiteX31" fmla="*/ 6546796 w 7679979"/>
                <a:gd name="connsiteY31" fmla="*/ 712447 h 1026597"/>
                <a:gd name="connsiteX32" fmla="*/ 5896058 w 7679979"/>
                <a:gd name="connsiteY32" fmla="*/ 790984 h 1026597"/>
                <a:gd name="connsiteX33" fmla="*/ 5424833 w 7679979"/>
                <a:gd name="connsiteY33" fmla="*/ 740496 h 1026597"/>
                <a:gd name="connsiteX34" fmla="*/ 4981658 w 7679979"/>
                <a:gd name="connsiteY34" fmla="*/ 914400 h 1026597"/>
                <a:gd name="connsiteX35" fmla="*/ 4431896 w 7679979"/>
                <a:gd name="connsiteY35" fmla="*/ 931230 h 1026597"/>
                <a:gd name="connsiteX36" fmla="*/ 3938232 w 7679979"/>
                <a:gd name="connsiteY36" fmla="*/ 1026597 h 1026597"/>
                <a:gd name="connsiteX37" fmla="*/ 141 w 7679979"/>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366907 w 7679838"/>
                <a:gd name="connsiteY8" fmla="*/ 25746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366907 w 7679838"/>
                <a:gd name="connsiteY8" fmla="*/ 25746 h 1026597"/>
                <a:gd name="connsiteX9" fmla="*/ 3769678 w 7679838"/>
                <a:gd name="connsiteY9" fmla="*/ 36632 h 1026597"/>
                <a:gd name="connsiteX10" fmla="*/ 4291509 w 7679838"/>
                <a:gd name="connsiteY10" fmla="*/ 0 h 1026597"/>
                <a:gd name="connsiteX11" fmla="*/ 4549561 w 7679838"/>
                <a:gd name="connsiteY11" fmla="*/ 319760 h 1026597"/>
                <a:gd name="connsiteX12" fmla="*/ 4353217 w 7679838"/>
                <a:gd name="connsiteY12" fmla="*/ 274881 h 1026597"/>
                <a:gd name="connsiteX13" fmla="*/ 4224191 w 7679838"/>
                <a:gd name="connsiteY13" fmla="*/ 117807 h 1026597"/>
                <a:gd name="connsiteX14" fmla="*/ 4179313 w 7679838"/>
                <a:gd name="connsiteY14" fmla="*/ 201954 h 1026597"/>
                <a:gd name="connsiteX15" fmla="*/ 4263460 w 7679838"/>
                <a:gd name="connsiteY15" fmla="*/ 269272 h 1026597"/>
                <a:gd name="connsiteX16" fmla="*/ 3966140 w 7679838"/>
                <a:gd name="connsiteY16" fmla="*/ 286101 h 1026597"/>
                <a:gd name="connsiteX17" fmla="*/ 3837114 w 7679838"/>
                <a:gd name="connsiteY17" fmla="*/ 207564 h 1026597"/>
                <a:gd name="connsiteX18" fmla="*/ 3225644 w 7679838"/>
                <a:gd name="connsiteY18" fmla="*/ 359029 h 1026597"/>
                <a:gd name="connsiteX19" fmla="*/ 2715151 w 7679838"/>
                <a:gd name="connsiteY19" fmla="*/ 336589 h 1026597"/>
                <a:gd name="connsiteX20" fmla="*/ 2513197 w 7679838"/>
                <a:gd name="connsiteY20" fmla="*/ 392688 h 1026597"/>
                <a:gd name="connsiteX21" fmla="*/ 2070022 w 7679838"/>
                <a:gd name="connsiteY21" fmla="*/ 482445 h 1026597"/>
                <a:gd name="connsiteX22" fmla="*/ 2625394 w 7679838"/>
                <a:gd name="connsiteY22" fmla="*/ 544153 h 1026597"/>
                <a:gd name="connsiteX23" fmla="*/ 3203205 w 7679838"/>
                <a:gd name="connsiteY23" fmla="*/ 471225 h 1026597"/>
                <a:gd name="connsiteX24" fmla="*/ 4241021 w 7679838"/>
                <a:gd name="connsiteY24" fmla="*/ 314150 h 1026597"/>
                <a:gd name="connsiteX25" fmla="*/ 4925418 w 7679838"/>
                <a:gd name="connsiteY25" fmla="*/ 420737 h 1026597"/>
                <a:gd name="connsiteX26" fmla="*/ 5733232 w 7679838"/>
                <a:gd name="connsiteY26" fmla="*/ 269272 h 1026597"/>
                <a:gd name="connsiteX27" fmla="*/ 6799097 w 7679838"/>
                <a:gd name="connsiteY27" fmla="*/ 426346 h 1026597"/>
                <a:gd name="connsiteX28" fmla="*/ 7040319 w 7679838"/>
                <a:gd name="connsiteY28" fmla="*/ 493664 h 1026597"/>
                <a:gd name="connsiteX29" fmla="*/ 7595691 w 7679838"/>
                <a:gd name="connsiteY29" fmla="*/ 319760 h 1026597"/>
                <a:gd name="connsiteX30" fmla="*/ 7679838 w 7679838"/>
                <a:gd name="connsiteY30" fmla="*/ 734886 h 1026597"/>
                <a:gd name="connsiteX31" fmla="*/ 7146905 w 7679838"/>
                <a:gd name="connsiteY31" fmla="*/ 746106 h 1026597"/>
                <a:gd name="connsiteX32" fmla="*/ 7023490 w 7679838"/>
                <a:gd name="connsiteY32" fmla="*/ 762935 h 1026597"/>
                <a:gd name="connsiteX33" fmla="*/ 6546655 w 7679838"/>
                <a:gd name="connsiteY33" fmla="*/ 712447 h 1026597"/>
                <a:gd name="connsiteX34" fmla="*/ 5895917 w 7679838"/>
                <a:gd name="connsiteY34" fmla="*/ 790984 h 1026597"/>
                <a:gd name="connsiteX35" fmla="*/ 5424692 w 7679838"/>
                <a:gd name="connsiteY35" fmla="*/ 740496 h 1026597"/>
                <a:gd name="connsiteX36" fmla="*/ 4981517 w 7679838"/>
                <a:gd name="connsiteY36" fmla="*/ 914400 h 1026597"/>
                <a:gd name="connsiteX37" fmla="*/ 4431755 w 7679838"/>
                <a:gd name="connsiteY37" fmla="*/ 931230 h 1026597"/>
                <a:gd name="connsiteX38" fmla="*/ 3938091 w 7679838"/>
                <a:gd name="connsiteY38" fmla="*/ 1026597 h 1026597"/>
                <a:gd name="connsiteX39" fmla="*/ 0 w 7679838"/>
                <a:gd name="connsiteY39"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15273 h 1015273"/>
                <a:gd name="connsiteX1" fmla="*/ 259271 w 7679838"/>
                <a:gd name="connsiteY1" fmla="*/ 679181 h 1015273"/>
                <a:gd name="connsiteX2" fmla="*/ 487503 w 7679838"/>
                <a:gd name="connsiteY2" fmla="*/ 654022 h 1015273"/>
                <a:gd name="connsiteX3" fmla="*/ 669121 w 7679838"/>
                <a:gd name="connsiteY3" fmla="*/ 683288 h 1015273"/>
                <a:gd name="connsiteX4" fmla="*/ 833041 w 7679838"/>
                <a:gd name="connsiteY4" fmla="*/ 783551 h 1015273"/>
                <a:gd name="connsiteX5" fmla="*/ 1115137 w 7679838"/>
                <a:gd name="connsiteY5" fmla="*/ 775604 h 1015273"/>
                <a:gd name="connsiteX6" fmla="*/ 1363185 w 7679838"/>
                <a:gd name="connsiteY6" fmla="*/ 207459 h 1015273"/>
                <a:gd name="connsiteX7" fmla="*/ 2880059 w 7679838"/>
                <a:gd name="connsiteY7" fmla="*/ 231 h 1015273"/>
                <a:gd name="connsiteX8" fmla="*/ 3769678 w 7679838"/>
                <a:gd name="connsiteY8" fmla="*/ 25308 h 1015273"/>
                <a:gd name="connsiteX9" fmla="*/ 4272462 w 7679838"/>
                <a:gd name="connsiteY9" fmla="*/ 2284 h 1015273"/>
                <a:gd name="connsiteX10" fmla="*/ 4549561 w 7679838"/>
                <a:gd name="connsiteY10" fmla="*/ 308436 h 1015273"/>
                <a:gd name="connsiteX11" fmla="*/ 4353217 w 7679838"/>
                <a:gd name="connsiteY11" fmla="*/ 263557 h 1015273"/>
                <a:gd name="connsiteX12" fmla="*/ 4224191 w 7679838"/>
                <a:gd name="connsiteY12" fmla="*/ 106483 h 1015273"/>
                <a:gd name="connsiteX13" fmla="*/ 4179313 w 7679838"/>
                <a:gd name="connsiteY13" fmla="*/ 190630 h 1015273"/>
                <a:gd name="connsiteX14" fmla="*/ 4263460 w 7679838"/>
                <a:gd name="connsiteY14" fmla="*/ 257948 h 1015273"/>
                <a:gd name="connsiteX15" fmla="*/ 3966140 w 7679838"/>
                <a:gd name="connsiteY15" fmla="*/ 274777 h 1015273"/>
                <a:gd name="connsiteX16" fmla="*/ 3837114 w 7679838"/>
                <a:gd name="connsiteY16" fmla="*/ 196240 h 1015273"/>
                <a:gd name="connsiteX17" fmla="*/ 3225644 w 7679838"/>
                <a:gd name="connsiteY17" fmla="*/ 347705 h 1015273"/>
                <a:gd name="connsiteX18" fmla="*/ 2715151 w 7679838"/>
                <a:gd name="connsiteY18" fmla="*/ 325265 h 1015273"/>
                <a:gd name="connsiteX19" fmla="*/ 2513197 w 7679838"/>
                <a:gd name="connsiteY19" fmla="*/ 381364 h 1015273"/>
                <a:gd name="connsiteX20" fmla="*/ 2070022 w 7679838"/>
                <a:gd name="connsiteY20" fmla="*/ 471121 h 1015273"/>
                <a:gd name="connsiteX21" fmla="*/ 2625394 w 7679838"/>
                <a:gd name="connsiteY21" fmla="*/ 532829 h 1015273"/>
                <a:gd name="connsiteX22" fmla="*/ 3203205 w 7679838"/>
                <a:gd name="connsiteY22" fmla="*/ 459901 h 1015273"/>
                <a:gd name="connsiteX23" fmla="*/ 4241021 w 7679838"/>
                <a:gd name="connsiteY23" fmla="*/ 302826 h 1015273"/>
                <a:gd name="connsiteX24" fmla="*/ 4925418 w 7679838"/>
                <a:gd name="connsiteY24" fmla="*/ 409413 h 1015273"/>
                <a:gd name="connsiteX25" fmla="*/ 5733232 w 7679838"/>
                <a:gd name="connsiteY25" fmla="*/ 257948 h 1015273"/>
                <a:gd name="connsiteX26" fmla="*/ 6799097 w 7679838"/>
                <a:gd name="connsiteY26" fmla="*/ 415022 h 1015273"/>
                <a:gd name="connsiteX27" fmla="*/ 7040319 w 7679838"/>
                <a:gd name="connsiteY27" fmla="*/ 482340 h 1015273"/>
                <a:gd name="connsiteX28" fmla="*/ 7595691 w 7679838"/>
                <a:gd name="connsiteY28" fmla="*/ 308436 h 1015273"/>
                <a:gd name="connsiteX29" fmla="*/ 7679838 w 7679838"/>
                <a:gd name="connsiteY29" fmla="*/ 723562 h 1015273"/>
                <a:gd name="connsiteX30" fmla="*/ 7146905 w 7679838"/>
                <a:gd name="connsiteY30" fmla="*/ 734782 h 1015273"/>
                <a:gd name="connsiteX31" fmla="*/ 7023490 w 7679838"/>
                <a:gd name="connsiteY31" fmla="*/ 751611 h 1015273"/>
                <a:gd name="connsiteX32" fmla="*/ 6546655 w 7679838"/>
                <a:gd name="connsiteY32" fmla="*/ 701123 h 1015273"/>
                <a:gd name="connsiteX33" fmla="*/ 5895917 w 7679838"/>
                <a:gd name="connsiteY33" fmla="*/ 779660 h 1015273"/>
                <a:gd name="connsiteX34" fmla="*/ 5424692 w 7679838"/>
                <a:gd name="connsiteY34" fmla="*/ 729172 h 1015273"/>
                <a:gd name="connsiteX35" fmla="*/ 4981517 w 7679838"/>
                <a:gd name="connsiteY35" fmla="*/ 903076 h 1015273"/>
                <a:gd name="connsiteX36" fmla="*/ 4431755 w 7679838"/>
                <a:gd name="connsiteY36" fmla="*/ 919906 h 1015273"/>
                <a:gd name="connsiteX37" fmla="*/ 3938091 w 7679838"/>
                <a:gd name="connsiteY37" fmla="*/ 1015273 h 1015273"/>
                <a:gd name="connsiteX38" fmla="*/ 0 w 7679838"/>
                <a:gd name="connsiteY38" fmla="*/ 1015273 h 1015273"/>
                <a:gd name="connsiteX0" fmla="*/ 0 w 7679838"/>
                <a:gd name="connsiteY0" fmla="*/ 1023310 h 1023310"/>
                <a:gd name="connsiteX1" fmla="*/ 259271 w 7679838"/>
                <a:gd name="connsiteY1" fmla="*/ 687218 h 1023310"/>
                <a:gd name="connsiteX2" fmla="*/ 487503 w 7679838"/>
                <a:gd name="connsiteY2" fmla="*/ 662059 h 1023310"/>
                <a:gd name="connsiteX3" fmla="*/ 669121 w 7679838"/>
                <a:gd name="connsiteY3" fmla="*/ 691325 h 1023310"/>
                <a:gd name="connsiteX4" fmla="*/ 833041 w 7679838"/>
                <a:gd name="connsiteY4" fmla="*/ 791588 h 1023310"/>
                <a:gd name="connsiteX5" fmla="*/ 1115137 w 7679838"/>
                <a:gd name="connsiteY5" fmla="*/ 783641 h 1023310"/>
                <a:gd name="connsiteX6" fmla="*/ 1363185 w 7679838"/>
                <a:gd name="connsiteY6" fmla="*/ 215496 h 1023310"/>
                <a:gd name="connsiteX7" fmla="*/ 2880059 w 7679838"/>
                <a:gd name="connsiteY7" fmla="*/ 8268 h 1023310"/>
                <a:gd name="connsiteX8" fmla="*/ 3769678 w 7679838"/>
                <a:gd name="connsiteY8" fmla="*/ 33345 h 1023310"/>
                <a:gd name="connsiteX9" fmla="*/ 4272462 w 7679838"/>
                <a:gd name="connsiteY9" fmla="*/ 10321 h 1023310"/>
                <a:gd name="connsiteX10" fmla="*/ 4549561 w 7679838"/>
                <a:gd name="connsiteY10" fmla="*/ 316473 h 1023310"/>
                <a:gd name="connsiteX11" fmla="*/ 4353217 w 7679838"/>
                <a:gd name="connsiteY11" fmla="*/ 271594 h 1023310"/>
                <a:gd name="connsiteX12" fmla="*/ 4224191 w 7679838"/>
                <a:gd name="connsiteY12" fmla="*/ 114520 h 1023310"/>
                <a:gd name="connsiteX13" fmla="*/ 4179313 w 7679838"/>
                <a:gd name="connsiteY13" fmla="*/ 198667 h 1023310"/>
                <a:gd name="connsiteX14" fmla="*/ 4263460 w 7679838"/>
                <a:gd name="connsiteY14" fmla="*/ 265985 h 1023310"/>
                <a:gd name="connsiteX15" fmla="*/ 3966140 w 7679838"/>
                <a:gd name="connsiteY15" fmla="*/ 282814 h 1023310"/>
                <a:gd name="connsiteX16" fmla="*/ 3837114 w 7679838"/>
                <a:gd name="connsiteY16" fmla="*/ 204277 h 1023310"/>
                <a:gd name="connsiteX17" fmla="*/ 3225644 w 7679838"/>
                <a:gd name="connsiteY17" fmla="*/ 355742 h 1023310"/>
                <a:gd name="connsiteX18" fmla="*/ 2715151 w 7679838"/>
                <a:gd name="connsiteY18" fmla="*/ 333302 h 1023310"/>
                <a:gd name="connsiteX19" fmla="*/ 2513197 w 7679838"/>
                <a:gd name="connsiteY19" fmla="*/ 389401 h 1023310"/>
                <a:gd name="connsiteX20" fmla="*/ 2070022 w 7679838"/>
                <a:gd name="connsiteY20" fmla="*/ 479158 h 1023310"/>
                <a:gd name="connsiteX21" fmla="*/ 2625394 w 7679838"/>
                <a:gd name="connsiteY21" fmla="*/ 540866 h 1023310"/>
                <a:gd name="connsiteX22" fmla="*/ 3203205 w 7679838"/>
                <a:gd name="connsiteY22" fmla="*/ 467938 h 1023310"/>
                <a:gd name="connsiteX23" fmla="*/ 4241021 w 7679838"/>
                <a:gd name="connsiteY23" fmla="*/ 310863 h 1023310"/>
                <a:gd name="connsiteX24" fmla="*/ 4925418 w 7679838"/>
                <a:gd name="connsiteY24" fmla="*/ 417450 h 1023310"/>
                <a:gd name="connsiteX25" fmla="*/ 5733232 w 7679838"/>
                <a:gd name="connsiteY25" fmla="*/ 265985 h 1023310"/>
                <a:gd name="connsiteX26" fmla="*/ 6799097 w 7679838"/>
                <a:gd name="connsiteY26" fmla="*/ 423059 h 1023310"/>
                <a:gd name="connsiteX27" fmla="*/ 7040319 w 7679838"/>
                <a:gd name="connsiteY27" fmla="*/ 490377 h 1023310"/>
                <a:gd name="connsiteX28" fmla="*/ 7595691 w 7679838"/>
                <a:gd name="connsiteY28" fmla="*/ 316473 h 1023310"/>
                <a:gd name="connsiteX29" fmla="*/ 7679838 w 7679838"/>
                <a:gd name="connsiteY29" fmla="*/ 731599 h 1023310"/>
                <a:gd name="connsiteX30" fmla="*/ 7146905 w 7679838"/>
                <a:gd name="connsiteY30" fmla="*/ 742819 h 1023310"/>
                <a:gd name="connsiteX31" fmla="*/ 7023490 w 7679838"/>
                <a:gd name="connsiteY31" fmla="*/ 759648 h 1023310"/>
                <a:gd name="connsiteX32" fmla="*/ 6546655 w 7679838"/>
                <a:gd name="connsiteY32" fmla="*/ 709160 h 1023310"/>
                <a:gd name="connsiteX33" fmla="*/ 5895917 w 7679838"/>
                <a:gd name="connsiteY33" fmla="*/ 787697 h 1023310"/>
                <a:gd name="connsiteX34" fmla="*/ 5424692 w 7679838"/>
                <a:gd name="connsiteY34" fmla="*/ 737209 h 1023310"/>
                <a:gd name="connsiteX35" fmla="*/ 4981517 w 7679838"/>
                <a:gd name="connsiteY35" fmla="*/ 911113 h 1023310"/>
                <a:gd name="connsiteX36" fmla="*/ 4431755 w 7679838"/>
                <a:gd name="connsiteY36" fmla="*/ 927943 h 1023310"/>
                <a:gd name="connsiteX37" fmla="*/ 3938091 w 7679838"/>
                <a:gd name="connsiteY37" fmla="*/ 1023310 h 1023310"/>
                <a:gd name="connsiteX38" fmla="*/ 0 w 7679838"/>
                <a:gd name="connsiteY38" fmla="*/ 1023310 h 1023310"/>
                <a:gd name="connsiteX0" fmla="*/ 0 w 7679838"/>
                <a:gd name="connsiteY0" fmla="*/ 1023310 h 1023310"/>
                <a:gd name="connsiteX1" fmla="*/ 259271 w 7679838"/>
                <a:gd name="connsiteY1" fmla="*/ 687218 h 1023310"/>
                <a:gd name="connsiteX2" fmla="*/ 487503 w 7679838"/>
                <a:gd name="connsiteY2" fmla="*/ 662059 h 1023310"/>
                <a:gd name="connsiteX3" fmla="*/ 669121 w 7679838"/>
                <a:gd name="connsiteY3" fmla="*/ 691325 h 1023310"/>
                <a:gd name="connsiteX4" fmla="*/ 833041 w 7679838"/>
                <a:gd name="connsiteY4" fmla="*/ 791588 h 1023310"/>
                <a:gd name="connsiteX5" fmla="*/ 1115137 w 7679838"/>
                <a:gd name="connsiteY5" fmla="*/ 783641 h 1023310"/>
                <a:gd name="connsiteX6" fmla="*/ 1363185 w 7679838"/>
                <a:gd name="connsiteY6" fmla="*/ 215496 h 1023310"/>
                <a:gd name="connsiteX7" fmla="*/ 2880059 w 7679838"/>
                <a:gd name="connsiteY7" fmla="*/ 8268 h 1023310"/>
                <a:gd name="connsiteX8" fmla="*/ 3769678 w 7679838"/>
                <a:gd name="connsiteY8" fmla="*/ 33345 h 1023310"/>
                <a:gd name="connsiteX9" fmla="*/ 4272462 w 7679838"/>
                <a:gd name="connsiteY9" fmla="*/ 10321 h 1023310"/>
                <a:gd name="connsiteX10" fmla="*/ 4549561 w 7679838"/>
                <a:gd name="connsiteY10" fmla="*/ 316473 h 1023310"/>
                <a:gd name="connsiteX11" fmla="*/ 4353217 w 7679838"/>
                <a:gd name="connsiteY11" fmla="*/ 271594 h 1023310"/>
                <a:gd name="connsiteX12" fmla="*/ 4224191 w 7679838"/>
                <a:gd name="connsiteY12" fmla="*/ 114520 h 1023310"/>
                <a:gd name="connsiteX13" fmla="*/ 4179313 w 7679838"/>
                <a:gd name="connsiteY13" fmla="*/ 198667 h 1023310"/>
                <a:gd name="connsiteX14" fmla="*/ 4263460 w 7679838"/>
                <a:gd name="connsiteY14" fmla="*/ 265985 h 1023310"/>
                <a:gd name="connsiteX15" fmla="*/ 3966140 w 7679838"/>
                <a:gd name="connsiteY15" fmla="*/ 282814 h 1023310"/>
                <a:gd name="connsiteX16" fmla="*/ 3837114 w 7679838"/>
                <a:gd name="connsiteY16" fmla="*/ 204277 h 1023310"/>
                <a:gd name="connsiteX17" fmla="*/ 3225644 w 7679838"/>
                <a:gd name="connsiteY17" fmla="*/ 355742 h 1023310"/>
                <a:gd name="connsiteX18" fmla="*/ 2715151 w 7679838"/>
                <a:gd name="connsiteY18" fmla="*/ 333302 h 1023310"/>
                <a:gd name="connsiteX19" fmla="*/ 2513197 w 7679838"/>
                <a:gd name="connsiteY19" fmla="*/ 389401 h 1023310"/>
                <a:gd name="connsiteX20" fmla="*/ 2070022 w 7679838"/>
                <a:gd name="connsiteY20" fmla="*/ 479158 h 1023310"/>
                <a:gd name="connsiteX21" fmla="*/ 2625394 w 7679838"/>
                <a:gd name="connsiteY21" fmla="*/ 540866 h 1023310"/>
                <a:gd name="connsiteX22" fmla="*/ 3203205 w 7679838"/>
                <a:gd name="connsiteY22" fmla="*/ 467938 h 1023310"/>
                <a:gd name="connsiteX23" fmla="*/ 4241021 w 7679838"/>
                <a:gd name="connsiteY23" fmla="*/ 310863 h 1023310"/>
                <a:gd name="connsiteX24" fmla="*/ 4925418 w 7679838"/>
                <a:gd name="connsiteY24" fmla="*/ 417450 h 1023310"/>
                <a:gd name="connsiteX25" fmla="*/ 5733232 w 7679838"/>
                <a:gd name="connsiteY25" fmla="*/ 265985 h 1023310"/>
                <a:gd name="connsiteX26" fmla="*/ 6799097 w 7679838"/>
                <a:gd name="connsiteY26" fmla="*/ 423059 h 1023310"/>
                <a:gd name="connsiteX27" fmla="*/ 7040319 w 7679838"/>
                <a:gd name="connsiteY27" fmla="*/ 490377 h 1023310"/>
                <a:gd name="connsiteX28" fmla="*/ 7595691 w 7679838"/>
                <a:gd name="connsiteY28" fmla="*/ 316473 h 1023310"/>
                <a:gd name="connsiteX29" fmla="*/ 7679838 w 7679838"/>
                <a:gd name="connsiteY29" fmla="*/ 731599 h 1023310"/>
                <a:gd name="connsiteX30" fmla="*/ 7146905 w 7679838"/>
                <a:gd name="connsiteY30" fmla="*/ 742819 h 1023310"/>
                <a:gd name="connsiteX31" fmla="*/ 7023490 w 7679838"/>
                <a:gd name="connsiteY31" fmla="*/ 759648 h 1023310"/>
                <a:gd name="connsiteX32" fmla="*/ 6546655 w 7679838"/>
                <a:gd name="connsiteY32" fmla="*/ 709160 h 1023310"/>
                <a:gd name="connsiteX33" fmla="*/ 5895917 w 7679838"/>
                <a:gd name="connsiteY33" fmla="*/ 787697 h 1023310"/>
                <a:gd name="connsiteX34" fmla="*/ 5424692 w 7679838"/>
                <a:gd name="connsiteY34" fmla="*/ 737209 h 1023310"/>
                <a:gd name="connsiteX35" fmla="*/ 4981517 w 7679838"/>
                <a:gd name="connsiteY35" fmla="*/ 911113 h 1023310"/>
                <a:gd name="connsiteX36" fmla="*/ 4431755 w 7679838"/>
                <a:gd name="connsiteY36" fmla="*/ 927943 h 1023310"/>
                <a:gd name="connsiteX37" fmla="*/ 3938091 w 7679838"/>
                <a:gd name="connsiteY37" fmla="*/ 1023310 h 1023310"/>
                <a:gd name="connsiteX38" fmla="*/ 0 w 7679838"/>
                <a:gd name="connsiteY38" fmla="*/ 1023310 h 102331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49561 w 7679838"/>
                <a:gd name="connsiteY10" fmla="*/ 310953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0739 w 7679838"/>
                <a:gd name="connsiteY14" fmla="*/ 284958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66140 w 7679838"/>
                <a:gd name="connsiteY16" fmla="*/ 277294 h 1017790"/>
                <a:gd name="connsiteX17" fmla="*/ 3837114 w 7679838"/>
                <a:gd name="connsiteY17" fmla="*/ 19875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0633 w 7679838"/>
                <a:gd name="connsiteY16" fmla="*/ 296344 h 1017790"/>
                <a:gd name="connsiteX17" fmla="*/ 3837114 w 7679838"/>
                <a:gd name="connsiteY17" fmla="*/ 19875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0633 w 7679838"/>
                <a:gd name="connsiteY16" fmla="*/ 296344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71583 w 7679838"/>
                <a:gd name="connsiteY16" fmla="*/ 301787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71583 w 7679838"/>
                <a:gd name="connsiteY16" fmla="*/ 301787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3355 w 7679838"/>
                <a:gd name="connsiteY16" fmla="*/ 296344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4009683 w 7679838"/>
                <a:gd name="connsiteY16" fmla="*/ 293622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0739 w 7679838"/>
                <a:gd name="connsiteY14" fmla="*/ 284958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49854 w 7679838"/>
                <a:gd name="connsiteY14" fmla="*/ 263187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400795 w 7679838"/>
                <a:gd name="connsiteY20" fmla="*/ 387054 h 1017790"/>
                <a:gd name="connsiteX21" fmla="*/ 2070022 w 7679838"/>
                <a:gd name="connsiteY21" fmla="*/ 473638 h 1017790"/>
                <a:gd name="connsiteX22" fmla="*/ 2666215 w 7679838"/>
                <a:gd name="connsiteY22" fmla="*/ 532624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28831"/>
                <a:gd name="connsiteY0" fmla="*/ 1017790 h 1017790"/>
                <a:gd name="connsiteX1" fmla="*/ 259271 w 7628831"/>
                <a:gd name="connsiteY1" fmla="*/ 681698 h 1017790"/>
                <a:gd name="connsiteX2" fmla="*/ 487503 w 7628831"/>
                <a:gd name="connsiteY2" fmla="*/ 656539 h 1017790"/>
                <a:gd name="connsiteX3" fmla="*/ 669121 w 7628831"/>
                <a:gd name="connsiteY3" fmla="*/ 685805 h 1017790"/>
                <a:gd name="connsiteX4" fmla="*/ 833041 w 7628831"/>
                <a:gd name="connsiteY4" fmla="*/ 786068 h 1017790"/>
                <a:gd name="connsiteX5" fmla="*/ 1115137 w 7628831"/>
                <a:gd name="connsiteY5" fmla="*/ 778121 h 1017790"/>
                <a:gd name="connsiteX6" fmla="*/ 1363185 w 7628831"/>
                <a:gd name="connsiteY6" fmla="*/ 209976 h 1017790"/>
                <a:gd name="connsiteX7" fmla="*/ 2880059 w 7628831"/>
                <a:gd name="connsiteY7" fmla="*/ 2748 h 1017790"/>
                <a:gd name="connsiteX8" fmla="*/ 3769678 w 7628831"/>
                <a:gd name="connsiteY8" fmla="*/ 27825 h 1017790"/>
                <a:gd name="connsiteX9" fmla="*/ 4272462 w 7628831"/>
                <a:gd name="connsiteY9" fmla="*/ 4801 h 1017790"/>
                <a:gd name="connsiteX10" fmla="*/ 4530511 w 7628831"/>
                <a:gd name="connsiteY10" fmla="*/ 278296 h 1017790"/>
                <a:gd name="connsiteX11" fmla="*/ 4366824 w 7628831"/>
                <a:gd name="connsiteY11" fmla="*/ 238859 h 1017790"/>
                <a:gd name="connsiteX12" fmla="*/ 4235077 w 7628831"/>
                <a:gd name="connsiteY12" fmla="*/ 141657 h 1017790"/>
                <a:gd name="connsiteX13" fmla="*/ 4138492 w 7628831"/>
                <a:gd name="connsiteY13" fmla="*/ 198590 h 1017790"/>
                <a:gd name="connsiteX14" fmla="*/ 4252575 w 7628831"/>
                <a:gd name="connsiteY14" fmla="*/ 279516 h 1017790"/>
                <a:gd name="connsiteX15" fmla="*/ 4009683 w 7628831"/>
                <a:gd name="connsiteY15" fmla="*/ 293622 h 1017790"/>
                <a:gd name="connsiteX16" fmla="*/ 3842557 w 7628831"/>
                <a:gd name="connsiteY16" fmla="*/ 217807 h 1017790"/>
                <a:gd name="connsiteX17" fmla="*/ 3228366 w 7628831"/>
                <a:gd name="connsiteY17" fmla="*/ 323008 h 1017790"/>
                <a:gd name="connsiteX18" fmla="*/ 2750529 w 7628831"/>
                <a:gd name="connsiteY18" fmla="*/ 333224 h 1017790"/>
                <a:gd name="connsiteX19" fmla="*/ 2400795 w 7628831"/>
                <a:gd name="connsiteY19" fmla="*/ 387054 h 1017790"/>
                <a:gd name="connsiteX20" fmla="*/ 2070022 w 7628831"/>
                <a:gd name="connsiteY20" fmla="*/ 473638 h 1017790"/>
                <a:gd name="connsiteX21" fmla="*/ 2666215 w 7628831"/>
                <a:gd name="connsiteY21" fmla="*/ 532624 h 1017790"/>
                <a:gd name="connsiteX22" fmla="*/ 3203205 w 7628831"/>
                <a:gd name="connsiteY22" fmla="*/ 462418 h 1017790"/>
                <a:gd name="connsiteX23" fmla="*/ 4254628 w 7628831"/>
                <a:gd name="connsiteY23" fmla="*/ 332557 h 1017790"/>
                <a:gd name="connsiteX24" fmla="*/ 4977125 w 7628831"/>
                <a:gd name="connsiteY24" fmla="*/ 371109 h 1017790"/>
                <a:gd name="connsiteX25" fmla="*/ 5733232 w 7628831"/>
                <a:gd name="connsiteY25" fmla="*/ 260465 h 1017790"/>
                <a:gd name="connsiteX26" fmla="*/ 6796376 w 7628831"/>
                <a:gd name="connsiteY26" fmla="*/ 436589 h 1017790"/>
                <a:gd name="connsiteX27" fmla="*/ 7059369 w 7628831"/>
                <a:gd name="connsiteY27" fmla="*/ 471250 h 1017790"/>
                <a:gd name="connsiteX28" fmla="*/ 7595691 w 7628831"/>
                <a:gd name="connsiteY28" fmla="*/ 310953 h 1017790"/>
                <a:gd name="connsiteX29" fmla="*/ 7628131 w 7628831"/>
                <a:gd name="connsiteY29" fmla="*/ 723357 h 1017790"/>
                <a:gd name="connsiteX30" fmla="*/ 7146905 w 7628831"/>
                <a:gd name="connsiteY30" fmla="*/ 737299 h 1017790"/>
                <a:gd name="connsiteX31" fmla="*/ 7023490 w 7628831"/>
                <a:gd name="connsiteY31" fmla="*/ 754128 h 1017790"/>
                <a:gd name="connsiteX32" fmla="*/ 6546655 w 7628831"/>
                <a:gd name="connsiteY32" fmla="*/ 703640 h 1017790"/>
                <a:gd name="connsiteX33" fmla="*/ 5895917 w 7628831"/>
                <a:gd name="connsiteY33" fmla="*/ 782177 h 1017790"/>
                <a:gd name="connsiteX34" fmla="*/ 5424692 w 7628831"/>
                <a:gd name="connsiteY34" fmla="*/ 731689 h 1017790"/>
                <a:gd name="connsiteX35" fmla="*/ 4981517 w 7628831"/>
                <a:gd name="connsiteY35" fmla="*/ 905593 h 1017790"/>
                <a:gd name="connsiteX36" fmla="*/ 4431755 w 7628831"/>
                <a:gd name="connsiteY36" fmla="*/ 922423 h 1017790"/>
                <a:gd name="connsiteX37" fmla="*/ 3938091 w 7628831"/>
                <a:gd name="connsiteY37" fmla="*/ 1017790 h 1017790"/>
                <a:gd name="connsiteX38" fmla="*/ 0 w 7628831"/>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54128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54128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52098 w 7664420"/>
                <a:gd name="connsiteY32" fmla="*/ 68459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52098 w 7664420"/>
                <a:gd name="connsiteY32" fmla="*/ 68459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54420 w 7664420"/>
                <a:gd name="connsiteY37" fmla="*/ 1017790 h 1017790"/>
                <a:gd name="connsiteX38" fmla="*/ 0 w 7664420"/>
                <a:gd name="connsiteY38" fmla="*/ 1017790 h 101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664420" h="1017790">
                  <a:moveTo>
                    <a:pt x="0" y="1017790"/>
                  </a:moveTo>
                  <a:cubicBezTo>
                    <a:pt x="245" y="836814"/>
                    <a:pt x="142004" y="696661"/>
                    <a:pt x="259271" y="681698"/>
                  </a:cubicBezTo>
                  <a:cubicBezTo>
                    <a:pt x="369820" y="664240"/>
                    <a:pt x="379675" y="660389"/>
                    <a:pt x="487503" y="656539"/>
                  </a:cubicBezTo>
                  <a:cubicBezTo>
                    <a:pt x="443722" y="543826"/>
                    <a:pt x="680247" y="591681"/>
                    <a:pt x="669121" y="685805"/>
                  </a:cubicBezTo>
                  <a:cubicBezTo>
                    <a:pt x="757327" y="723760"/>
                    <a:pt x="780215" y="753556"/>
                    <a:pt x="833041" y="786068"/>
                  </a:cubicBezTo>
                  <a:cubicBezTo>
                    <a:pt x="903486" y="846012"/>
                    <a:pt x="1074627" y="827034"/>
                    <a:pt x="1115137" y="778121"/>
                  </a:cubicBezTo>
                  <a:cubicBezTo>
                    <a:pt x="1203265" y="686710"/>
                    <a:pt x="1285945" y="323157"/>
                    <a:pt x="1363185" y="209976"/>
                  </a:cubicBezTo>
                  <a:cubicBezTo>
                    <a:pt x="1497788" y="-29645"/>
                    <a:pt x="2380788" y="24654"/>
                    <a:pt x="2880059" y="2748"/>
                  </a:cubicBezTo>
                  <a:cubicBezTo>
                    <a:pt x="3297472" y="-396"/>
                    <a:pt x="3509946" y="29751"/>
                    <a:pt x="3769678" y="27825"/>
                  </a:cubicBezTo>
                  <a:cubicBezTo>
                    <a:pt x="3937273" y="20150"/>
                    <a:pt x="4219170" y="-12017"/>
                    <a:pt x="4272462" y="4801"/>
                  </a:cubicBezTo>
                  <a:cubicBezTo>
                    <a:pt x="4419256" y="55145"/>
                    <a:pt x="4476245" y="162637"/>
                    <a:pt x="4530511" y="278296"/>
                  </a:cubicBezTo>
                  <a:cubicBezTo>
                    <a:pt x="4471413" y="293272"/>
                    <a:pt x="4393265" y="270147"/>
                    <a:pt x="4366824" y="238859"/>
                  </a:cubicBezTo>
                  <a:lnTo>
                    <a:pt x="4235077" y="141657"/>
                  </a:lnTo>
                  <a:cubicBezTo>
                    <a:pt x="4197439" y="112555"/>
                    <a:pt x="4105373" y="146049"/>
                    <a:pt x="4138492" y="198590"/>
                  </a:cubicBezTo>
                  <a:cubicBezTo>
                    <a:pt x="4142769" y="222473"/>
                    <a:pt x="4208729" y="198364"/>
                    <a:pt x="4252575" y="279516"/>
                  </a:cubicBezTo>
                  <a:lnTo>
                    <a:pt x="4009683" y="293622"/>
                  </a:lnTo>
                  <a:cubicBezTo>
                    <a:pt x="3974839" y="298286"/>
                    <a:pt x="3885566" y="245800"/>
                    <a:pt x="3842557" y="217807"/>
                  </a:cubicBezTo>
                  <a:cubicBezTo>
                    <a:pt x="3721283" y="196631"/>
                    <a:pt x="3420398" y="295198"/>
                    <a:pt x="3228366" y="323008"/>
                  </a:cubicBezTo>
                  <a:cubicBezTo>
                    <a:pt x="3035522" y="362699"/>
                    <a:pt x="2921601" y="331633"/>
                    <a:pt x="2750529" y="333224"/>
                  </a:cubicBezTo>
                  <a:cubicBezTo>
                    <a:pt x="2653908" y="355702"/>
                    <a:pt x="2521909" y="386347"/>
                    <a:pt x="2400795" y="387054"/>
                  </a:cubicBezTo>
                  <a:cubicBezTo>
                    <a:pt x="2316500" y="395663"/>
                    <a:pt x="2021250" y="449830"/>
                    <a:pt x="2070022" y="473638"/>
                  </a:cubicBezTo>
                  <a:cubicBezTo>
                    <a:pt x="2266031" y="472436"/>
                    <a:pt x="2481091" y="512055"/>
                    <a:pt x="2666215" y="532624"/>
                  </a:cubicBezTo>
                  <a:lnTo>
                    <a:pt x="3203205" y="462418"/>
                  </a:lnTo>
                  <a:cubicBezTo>
                    <a:pt x="3553679" y="419131"/>
                    <a:pt x="3860611" y="310530"/>
                    <a:pt x="4254628" y="332557"/>
                  </a:cubicBezTo>
                  <a:cubicBezTo>
                    <a:pt x="4508161" y="326358"/>
                    <a:pt x="4742642" y="377308"/>
                    <a:pt x="4977125" y="371109"/>
                  </a:cubicBezTo>
                  <a:cubicBezTo>
                    <a:pt x="5229161" y="334228"/>
                    <a:pt x="5611824" y="253803"/>
                    <a:pt x="5733232" y="260465"/>
                  </a:cubicBezTo>
                  <a:cubicBezTo>
                    <a:pt x="5966056" y="261115"/>
                    <a:pt x="6441088" y="384231"/>
                    <a:pt x="6796376" y="436589"/>
                  </a:cubicBezTo>
                  <a:cubicBezTo>
                    <a:pt x="6894018" y="444514"/>
                    <a:pt x="6978055" y="455161"/>
                    <a:pt x="7059369" y="471250"/>
                  </a:cubicBezTo>
                  <a:cubicBezTo>
                    <a:pt x="7238143" y="417818"/>
                    <a:pt x="7563874" y="271857"/>
                    <a:pt x="7595691" y="310953"/>
                  </a:cubicBezTo>
                  <a:cubicBezTo>
                    <a:pt x="7664562" y="405785"/>
                    <a:pt x="7692614" y="568654"/>
                    <a:pt x="7628131" y="723357"/>
                  </a:cubicBezTo>
                  <a:cubicBezTo>
                    <a:pt x="7592908" y="768825"/>
                    <a:pt x="7307314" y="732652"/>
                    <a:pt x="7146905" y="737299"/>
                  </a:cubicBezTo>
                  <a:lnTo>
                    <a:pt x="7023490" y="778621"/>
                  </a:lnTo>
                  <a:cubicBezTo>
                    <a:pt x="6940745" y="783563"/>
                    <a:pt x="6719207" y="663320"/>
                    <a:pt x="6549377" y="698197"/>
                  </a:cubicBezTo>
                  <a:cubicBezTo>
                    <a:pt x="6331557" y="726190"/>
                    <a:pt x="6119180" y="770512"/>
                    <a:pt x="5895917" y="782177"/>
                  </a:cubicBezTo>
                  <a:cubicBezTo>
                    <a:pt x="5733399" y="789841"/>
                    <a:pt x="5581767" y="748518"/>
                    <a:pt x="5424692" y="731689"/>
                  </a:cubicBezTo>
                  <a:cubicBezTo>
                    <a:pt x="5320510" y="729786"/>
                    <a:pt x="5161898" y="842181"/>
                    <a:pt x="4978795" y="867493"/>
                  </a:cubicBezTo>
                  <a:cubicBezTo>
                    <a:pt x="4796448" y="885803"/>
                    <a:pt x="4614102" y="890505"/>
                    <a:pt x="4431755" y="922423"/>
                  </a:cubicBezTo>
                  <a:lnTo>
                    <a:pt x="3954420" y="1017790"/>
                  </a:lnTo>
                  <a:lnTo>
                    <a:pt x="0" y="101779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Picture 15">
            <a:extLst>
              <a:ext uri="{FF2B5EF4-FFF2-40B4-BE49-F238E27FC236}">
                <a16:creationId xmlns:a16="http://schemas.microsoft.com/office/drawing/2014/main" id="{D2C0AF6E-BFE2-854D-A1D9-EB96BDECF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504" y="1112689"/>
            <a:ext cx="5580111" cy="3483534"/>
          </a:xfrm>
          <a:prstGeom prst="rect">
            <a:avLst/>
          </a:prstGeom>
        </p:spPr>
      </p:pic>
    </p:spTree>
    <p:extLst>
      <p:ext uri="{BB962C8B-B14F-4D97-AF65-F5344CB8AC3E}">
        <p14:creationId xmlns:p14="http://schemas.microsoft.com/office/powerpoint/2010/main" val="234622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3271933" y="195486"/>
            <a:ext cx="2456122"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Add Vaccine</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B5257F96-7E78-4642-A123-9689CA5CD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23" y="1059582"/>
            <a:ext cx="3896167" cy="3784600"/>
          </a:xfrm>
          <a:prstGeom prst="rect">
            <a:avLst/>
          </a:prstGeom>
        </p:spPr>
      </p:pic>
      <p:grpSp>
        <p:nvGrpSpPr>
          <p:cNvPr id="5" name="Group 3">
            <a:extLst>
              <a:ext uri="{FF2B5EF4-FFF2-40B4-BE49-F238E27FC236}">
                <a16:creationId xmlns:a16="http://schemas.microsoft.com/office/drawing/2014/main" id="{E73277C7-B367-E548-8D37-19DC42554FAE}"/>
              </a:ext>
            </a:extLst>
          </p:cNvPr>
          <p:cNvGrpSpPr/>
          <p:nvPr/>
        </p:nvGrpSpPr>
        <p:grpSpPr>
          <a:xfrm rot="19737521" flipH="1">
            <a:off x="1090766" y="336692"/>
            <a:ext cx="662276" cy="4414519"/>
            <a:chOff x="4067944" y="-1055821"/>
            <a:chExt cx="1409422" cy="7255142"/>
          </a:xfrm>
        </p:grpSpPr>
        <p:sp>
          <p:nvSpPr>
            <p:cNvPr id="6" name="Rounded Rectangle 7">
              <a:extLst>
                <a:ext uri="{FF2B5EF4-FFF2-40B4-BE49-F238E27FC236}">
                  <a16:creationId xmlns:a16="http://schemas.microsoft.com/office/drawing/2014/main" id="{16990892-C13B-704A-B7BF-E17EB35AB5B0}"/>
                </a:ext>
              </a:extLst>
            </p:cNvPr>
            <p:cNvSpPr/>
            <p:nvPr/>
          </p:nvSpPr>
          <p:spPr>
            <a:xfrm>
              <a:off x="4067944" y="-1055821"/>
              <a:ext cx="1409422" cy="7255142"/>
            </a:xfrm>
            <a:custGeom>
              <a:avLst/>
              <a:gdLst/>
              <a:ahLst/>
              <a:cxnLst/>
              <a:rect l="l" t="t" r="r" b="b"/>
              <a:pathLst>
                <a:path w="1409422" h="7255142">
                  <a:moveTo>
                    <a:pt x="704711" y="0"/>
                  </a:moveTo>
                  <a:cubicBezTo>
                    <a:pt x="1072574" y="0"/>
                    <a:pt x="1370785" y="117434"/>
                    <a:pt x="1370785" y="262297"/>
                  </a:cubicBezTo>
                  <a:cubicBezTo>
                    <a:pt x="1370785" y="345582"/>
                    <a:pt x="1272215" y="419801"/>
                    <a:pt x="1118084" y="466488"/>
                  </a:cubicBezTo>
                  <a:lnTo>
                    <a:pt x="1070943" y="803115"/>
                  </a:lnTo>
                  <a:cubicBezTo>
                    <a:pt x="1274015" y="850812"/>
                    <a:pt x="1409422" y="938764"/>
                    <a:pt x="1409422" y="1039170"/>
                  </a:cubicBezTo>
                  <a:cubicBezTo>
                    <a:pt x="1409422" y="1130174"/>
                    <a:pt x="1298186" y="1210947"/>
                    <a:pt x="1126003" y="1260423"/>
                  </a:cubicBezTo>
                  <a:cubicBezTo>
                    <a:pt x="1126434" y="1261870"/>
                    <a:pt x="1126442" y="1263323"/>
                    <a:pt x="1126442" y="1264778"/>
                  </a:cubicBezTo>
                  <a:lnTo>
                    <a:pt x="1126442" y="5050212"/>
                  </a:lnTo>
                  <a:cubicBezTo>
                    <a:pt x="1126442" y="5214603"/>
                    <a:pt x="1024927" y="5355284"/>
                    <a:pt x="880490" y="5410505"/>
                  </a:cubicBezTo>
                  <a:cubicBezTo>
                    <a:pt x="887528" y="5422594"/>
                    <a:pt x="891019" y="5436683"/>
                    <a:pt x="891019" y="5451587"/>
                  </a:cubicBezTo>
                  <a:lnTo>
                    <a:pt x="891019" y="5480845"/>
                  </a:lnTo>
                  <a:cubicBezTo>
                    <a:pt x="891019" y="5532419"/>
                    <a:pt x="849210" y="5574228"/>
                    <a:pt x="797636" y="5574228"/>
                  </a:cubicBezTo>
                  <a:lnTo>
                    <a:pt x="764319" y="5574228"/>
                  </a:lnTo>
                  <a:cubicBezTo>
                    <a:pt x="760551" y="6069812"/>
                    <a:pt x="756761" y="6511449"/>
                    <a:pt x="752970" y="7020893"/>
                  </a:cubicBezTo>
                  <a:lnTo>
                    <a:pt x="671083" y="7255142"/>
                  </a:lnTo>
                  <a:cubicBezTo>
                    <a:pt x="676129" y="6635258"/>
                    <a:pt x="656834" y="6124906"/>
                    <a:pt x="646982" y="5574228"/>
                  </a:cubicBezTo>
                  <a:lnTo>
                    <a:pt x="611786" y="5574228"/>
                  </a:lnTo>
                  <a:cubicBezTo>
                    <a:pt x="560212" y="5574228"/>
                    <a:pt x="518403" y="5532419"/>
                    <a:pt x="518403" y="5480845"/>
                  </a:cubicBezTo>
                  <a:lnTo>
                    <a:pt x="518403" y="5451587"/>
                  </a:lnTo>
                  <a:cubicBezTo>
                    <a:pt x="518403" y="5436685"/>
                    <a:pt x="521894" y="5422598"/>
                    <a:pt x="528930" y="5410510"/>
                  </a:cubicBezTo>
                  <a:cubicBezTo>
                    <a:pt x="384495" y="5355282"/>
                    <a:pt x="282981" y="5214602"/>
                    <a:pt x="282981" y="5050212"/>
                  </a:cubicBezTo>
                  <a:lnTo>
                    <a:pt x="282981" y="1264778"/>
                  </a:lnTo>
                  <a:lnTo>
                    <a:pt x="283420" y="1260424"/>
                  </a:lnTo>
                  <a:cubicBezTo>
                    <a:pt x="111236" y="1210948"/>
                    <a:pt x="0" y="1130174"/>
                    <a:pt x="0" y="1039170"/>
                  </a:cubicBezTo>
                  <a:cubicBezTo>
                    <a:pt x="0" y="938764"/>
                    <a:pt x="135407" y="850812"/>
                    <a:pt x="338481" y="803115"/>
                  </a:cubicBezTo>
                  <a:lnTo>
                    <a:pt x="291339" y="466488"/>
                  </a:lnTo>
                  <a:cubicBezTo>
                    <a:pt x="137207" y="419801"/>
                    <a:pt x="38637" y="345582"/>
                    <a:pt x="38637" y="262297"/>
                  </a:cubicBezTo>
                  <a:cubicBezTo>
                    <a:pt x="38637" y="117434"/>
                    <a:pt x="336848" y="0"/>
                    <a:pt x="7047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7" name="Group 5">
              <a:extLst>
                <a:ext uri="{FF2B5EF4-FFF2-40B4-BE49-F238E27FC236}">
                  <a16:creationId xmlns:a16="http://schemas.microsoft.com/office/drawing/2014/main" id="{C84AFBD3-7E2A-E540-863C-17F0B81B30A1}"/>
                </a:ext>
              </a:extLst>
            </p:cNvPr>
            <p:cNvGrpSpPr/>
            <p:nvPr/>
          </p:nvGrpSpPr>
          <p:grpSpPr>
            <a:xfrm>
              <a:off x="4445616" y="1984252"/>
              <a:ext cx="669600" cy="2316832"/>
              <a:chOff x="4445616" y="1984252"/>
              <a:chExt cx="669600" cy="2316832"/>
            </a:xfrm>
          </p:grpSpPr>
          <p:sp>
            <p:nvSpPr>
              <p:cNvPr id="8" name="Round Same Side Corner Rectangle 6">
                <a:extLst>
                  <a:ext uri="{FF2B5EF4-FFF2-40B4-BE49-F238E27FC236}">
                    <a16:creationId xmlns:a16="http://schemas.microsoft.com/office/drawing/2014/main" id="{D3ACA13B-ABAC-814F-86C9-BCAD583DADAD}"/>
                  </a:ext>
                </a:extLst>
              </p:cNvPr>
              <p:cNvSpPr/>
              <p:nvPr/>
            </p:nvSpPr>
            <p:spPr>
              <a:xfrm rot="10800000">
                <a:off x="4445616" y="2111584"/>
                <a:ext cx="669600" cy="218950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Oval 7">
                <a:extLst>
                  <a:ext uri="{FF2B5EF4-FFF2-40B4-BE49-F238E27FC236}">
                    <a16:creationId xmlns:a16="http://schemas.microsoft.com/office/drawing/2014/main" id="{B7F2E6F1-30AC-DA4E-98FC-60785AC46F1E}"/>
                  </a:ext>
                </a:extLst>
              </p:cNvPr>
              <p:cNvSpPr/>
              <p:nvPr/>
            </p:nvSpPr>
            <p:spPr>
              <a:xfrm>
                <a:off x="4445616" y="1984252"/>
                <a:ext cx="668707" cy="2286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grpSp>
        <p:nvGrpSpPr>
          <p:cNvPr id="10" name="Group 24">
            <a:extLst>
              <a:ext uri="{FF2B5EF4-FFF2-40B4-BE49-F238E27FC236}">
                <a16:creationId xmlns:a16="http://schemas.microsoft.com/office/drawing/2014/main" id="{0E83562A-E822-4041-B5A9-CF98A3148879}"/>
              </a:ext>
            </a:extLst>
          </p:cNvPr>
          <p:cNvGrpSpPr/>
          <p:nvPr/>
        </p:nvGrpSpPr>
        <p:grpSpPr>
          <a:xfrm>
            <a:off x="7180494" y="482027"/>
            <a:ext cx="1170644" cy="4407744"/>
            <a:chOff x="4063105" y="1059582"/>
            <a:chExt cx="1017789" cy="3832210"/>
          </a:xfrm>
        </p:grpSpPr>
        <p:sp>
          <p:nvSpPr>
            <p:cNvPr id="11" name="Freeform 25">
              <a:extLst>
                <a:ext uri="{FF2B5EF4-FFF2-40B4-BE49-F238E27FC236}">
                  <a16:creationId xmlns:a16="http://schemas.microsoft.com/office/drawing/2014/main" id="{FF6B4BD5-C1A5-A54F-BC79-081DE848074E}"/>
                </a:ext>
              </a:extLst>
            </p:cNvPr>
            <p:cNvSpPr/>
            <p:nvPr/>
          </p:nvSpPr>
          <p:spPr>
            <a:xfrm rot="5400000">
              <a:off x="2910342" y="2721239"/>
              <a:ext cx="3832210" cy="508895"/>
            </a:xfrm>
            <a:custGeom>
              <a:avLst/>
              <a:gdLst>
                <a:gd name="connsiteX0" fmla="*/ 0 w 7679838"/>
                <a:gd name="connsiteY0" fmla="*/ 1026597 h 1026597"/>
                <a:gd name="connsiteX1" fmla="*/ 207563 w 7679838"/>
                <a:gd name="connsiteY1" fmla="*/ 706837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141 w 7679979"/>
                <a:gd name="connsiteY0" fmla="*/ 1026597 h 1026597"/>
                <a:gd name="connsiteX1" fmla="*/ 229475 w 7679979"/>
                <a:gd name="connsiteY1" fmla="*/ 687786 h 1026597"/>
                <a:gd name="connsiteX2" fmla="*/ 561123 w 7679979"/>
                <a:gd name="connsiteY2" fmla="*/ 684398 h 1026597"/>
                <a:gd name="connsiteX3" fmla="*/ 628440 w 7679979"/>
                <a:gd name="connsiteY3" fmla="*/ 661959 h 1026597"/>
                <a:gd name="connsiteX4" fmla="*/ 1015518 w 7679979"/>
                <a:gd name="connsiteY4" fmla="*/ 830253 h 1026597"/>
                <a:gd name="connsiteX5" fmla="*/ 1166983 w 7679979"/>
                <a:gd name="connsiteY5" fmla="*/ 746106 h 1026597"/>
                <a:gd name="connsiteX6" fmla="*/ 1363326 w 7679979"/>
                <a:gd name="connsiteY6" fmla="*/ 218783 h 1026597"/>
                <a:gd name="connsiteX7" fmla="*/ 2861147 w 7679979"/>
                <a:gd name="connsiteY7" fmla="*/ 22440 h 1026597"/>
                <a:gd name="connsiteX8" fmla="*/ 4291650 w 7679979"/>
                <a:gd name="connsiteY8" fmla="*/ 0 h 1026597"/>
                <a:gd name="connsiteX9" fmla="*/ 4549702 w 7679979"/>
                <a:gd name="connsiteY9" fmla="*/ 319760 h 1026597"/>
                <a:gd name="connsiteX10" fmla="*/ 4353358 w 7679979"/>
                <a:gd name="connsiteY10" fmla="*/ 274881 h 1026597"/>
                <a:gd name="connsiteX11" fmla="*/ 4224332 w 7679979"/>
                <a:gd name="connsiteY11" fmla="*/ 117807 h 1026597"/>
                <a:gd name="connsiteX12" fmla="*/ 4179454 w 7679979"/>
                <a:gd name="connsiteY12" fmla="*/ 201954 h 1026597"/>
                <a:gd name="connsiteX13" fmla="*/ 4263601 w 7679979"/>
                <a:gd name="connsiteY13" fmla="*/ 269272 h 1026597"/>
                <a:gd name="connsiteX14" fmla="*/ 3966281 w 7679979"/>
                <a:gd name="connsiteY14" fmla="*/ 286101 h 1026597"/>
                <a:gd name="connsiteX15" fmla="*/ 3837255 w 7679979"/>
                <a:gd name="connsiteY15" fmla="*/ 207564 h 1026597"/>
                <a:gd name="connsiteX16" fmla="*/ 3225785 w 7679979"/>
                <a:gd name="connsiteY16" fmla="*/ 359029 h 1026597"/>
                <a:gd name="connsiteX17" fmla="*/ 2715292 w 7679979"/>
                <a:gd name="connsiteY17" fmla="*/ 336589 h 1026597"/>
                <a:gd name="connsiteX18" fmla="*/ 2513338 w 7679979"/>
                <a:gd name="connsiteY18" fmla="*/ 392688 h 1026597"/>
                <a:gd name="connsiteX19" fmla="*/ 2070163 w 7679979"/>
                <a:gd name="connsiteY19" fmla="*/ 482445 h 1026597"/>
                <a:gd name="connsiteX20" fmla="*/ 2625535 w 7679979"/>
                <a:gd name="connsiteY20" fmla="*/ 544153 h 1026597"/>
                <a:gd name="connsiteX21" fmla="*/ 3203346 w 7679979"/>
                <a:gd name="connsiteY21" fmla="*/ 471225 h 1026597"/>
                <a:gd name="connsiteX22" fmla="*/ 4241162 w 7679979"/>
                <a:gd name="connsiteY22" fmla="*/ 314150 h 1026597"/>
                <a:gd name="connsiteX23" fmla="*/ 4925559 w 7679979"/>
                <a:gd name="connsiteY23" fmla="*/ 420737 h 1026597"/>
                <a:gd name="connsiteX24" fmla="*/ 5733373 w 7679979"/>
                <a:gd name="connsiteY24" fmla="*/ 269272 h 1026597"/>
                <a:gd name="connsiteX25" fmla="*/ 6799238 w 7679979"/>
                <a:gd name="connsiteY25" fmla="*/ 426346 h 1026597"/>
                <a:gd name="connsiteX26" fmla="*/ 7040460 w 7679979"/>
                <a:gd name="connsiteY26" fmla="*/ 493664 h 1026597"/>
                <a:gd name="connsiteX27" fmla="*/ 7595832 w 7679979"/>
                <a:gd name="connsiteY27" fmla="*/ 319760 h 1026597"/>
                <a:gd name="connsiteX28" fmla="*/ 7679979 w 7679979"/>
                <a:gd name="connsiteY28" fmla="*/ 734886 h 1026597"/>
                <a:gd name="connsiteX29" fmla="*/ 7147046 w 7679979"/>
                <a:gd name="connsiteY29" fmla="*/ 746106 h 1026597"/>
                <a:gd name="connsiteX30" fmla="*/ 7023631 w 7679979"/>
                <a:gd name="connsiteY30" fmla="*/ 762935 h 1026597"/>
                <a:gd name="connsiteX31" fmla="*/ 6546796 w 7679979"/>
                <a:gd name="connsiteY31" fmla="*/ 712447 h 1026597"/>
                <a:gd name="connsiteX32" fmla="*/ 5896058 w 7679979"/>
                <a:gd name="connsiteY32" fmla="*/ 790984 h 1026597"/>
                <a:gd name="connsiteX33" fmla="*/ 5424833 w 7679979"/>
                <a:gd name="connsiteY33" fmla="*/ 740496 h 1026597"/>
                <a:gd name="connsiteX34" fmla="*/ 4981658 w 7679979"/>
                <a:gd name="connsiteY34" fmla="*/ 914400 h 1026597"/>
                <a:gd name="connsiteX35" fmla="*/ 4431896 w 7679979"/>
                <a:gd name="connsiteY35" fmla="*/ 931230 h 1026597"/>
                <a:gd name="connsiteX36" fmla="*/ 3938232 w 7679979"/>
                <a:gd name="connsiteY36" fmla="*/ 1026597 h 1026597"/>
                <a:gd name="connsiteX37" fmla="*/ 141 w 7679979"/>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366907 w 7679838"/>
                <a:gd name="connsiteY8" fmla="*/ 25746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366907 w 7679838"/>
                <a:gd name="connsiteY8" fmla="*/ 25746 h 1026597"/>
                <a:gd name="connsiteX9" fmla="*/ 3769678 w 7679838"/>
                <a:gd name="connsiteY9" fmla="*/ 36632 h 1026597"/>
                <a:gd name="connsiteX10" fmla="*/ 4291509 w 7679838"/>
                <a:gd name="connsiteY10" fmla="*/ 0 h 1026597"/>
                <a:gd name="connsiteX11" fmla="*/ 4549561 w 7679838"/>
                <a:gd name="connsiteY11" fmla="*/ 319760 h 1026597"/>
                <a:gd name="connsiteX12" fmla="*/ 4353217 w 7679838"/>
                <a:gd name="connsiteY12" fmla="*/ 274881 h 1026597"/>
                <a:gd name="connsiteX13" fmla="*/ 4224191 w 7679838"/>
                <a:gd name="connsiteY13" fmla="*/ 117807 h 1026597"/>
                <a:gd name="connsiteX14" fmla="*/ 4179313 w 7679838"/>
                <a:gd name="connsiteY14" fmla="*/ 201954 h 1026597"/>
                <a:gd name="connsiteX15" fmla="*/ 4263460 w 7679838"/>
                <a:gd name="connsiteY15" fmla="*/ 269272 h 1026597"/>
                <a:gd name="connsiteX16" fmla="*/ 3966140 w 7679838"/>
                <a:gd name="connsiteY16" fmla="*/ 286101 h 1026597"/>
                <a:gd name="connsiteX17" fmla="*/ 3837114 w 7679838"/>
                <a:gd name="connsiteY17" fmla="*/ 207564 h 1026597"/>
                <a:gd name="connsiteX18" fmla="*/ 3225644 w 7679838"/>
                <a:gd name="connsiteY18" fmla="*/ 359029 h 1026597"/>
                <a:gd name="connsiteX19" fmla="*/ 2715151 w 7679838"/>
                <a:gd name="connsiteY19" fmla="*/ 336589 h 1026597"/>
                <a:gd name="connsiteX20" fmla="*/ 2513197 w 7679838"/>
                <a:gd name="connsiteY20" fmla="*/ 392688 h 1026597"/>
                <a:gd name="connsiteX21" fmla="*/ 2070022 w 7679838"/>
                <a:gd name="connsiteY21" fmla="*/ 482445 h 1026597"/>
                <a:gd name="connsiteX22" fmla="*/ 2625394 w 7679838"/>
                <a:gd name="connsiteY22" fmla="*/ 544153 h 1026597"/>
                <a:gd name="connsiteX23" fmla="*/ 3203205 w 7679838"/>
                <a:gd name="connsiteY23" fmla="*/ 471225 h 1026597"/>
                <a:gd name="connsiteX24" fmla="*/ 4241021 w 7679838"/>
                <a:gd name="connsiteY24" fmla="*/ 314150 h 1026597"/>
                <a:gd name="connsiteX25" fmla="*/ 4925418 w 7679838"/>
                <a:gd name="connsiteY25" fmla="*/ 420737 h 1026597"/>
                <a:gd name="connsiteX26" fmla="*/ 5733232 w 7679838"/>
                <a:gd name="connsiteY26" fmla="*/ 269272 h 1026597"/>
                <a:gd name="connsiteX27" fmla="*/ 6799097 w 7679838"/>
                <a:gd name="connsiteY27" fmla="*/ 426346 h 1026597"/>
                <a:gd name="connsiteX28" fmla="*/ 7040319 w 7679838"/>
                <a:gd name="connsiteY28" fmla="*/ 493664 h 1026597"/>
                <a:gd name="connsiteX29" fmla="*/ 7595691 w 7679838"/>
                <a:gd name="connsiteY29" fmla="*/ 319760 h 1026597"/>
                <a:gd name="connsiteX30" fmla="*/ 7679838 w 7679838"/>
                <a:gd name="connsiteY30" fmla="*/ 734886 h 1026597"/>
                <a:gd name="connsiteX31" fmla="*/ 7146905 w 7679838"/>
                <a:gd name="connsiteY31" fmla="*/ 746106 h 1026597"/>
                <a:gd name="connsiteX32" fmla="*/ 7023490 w 7679838"/>
                <a:gd name="connsiteY32" fmla="*/ 762935 h 1026597"/>
                <a:gd name="connsiteX33" fmla="*/ 6546655 w 7679838"/>
                <a:gd name="connsiteY33" fmla="*/ 712447 h 1026597"/>
                <a:gd name="connsiteX34" fmla="*/ 5895917 w 7679838"/>
                <a:gd name="connsiteY34" fmla="*/ 790984 h 1026597"/>
                <a:gd name="connsiteX35" fmla="*/ 5424692 w 7679838"/>
                <a:gd name="connsiteY35" fmla="*/ 740496 h 1026597"/>
                <a:gd name="connsiteX36" fmla="*/ 4981517 w 7679838"/>
                <a:gd name="connsiteY36" fmla="*/ 914400 h 1026597"/>
                <a:gd name="connsiteX37" fmla="*/ 4431755 w 7679838"/>
                <a:gd name="connsiteY37" fmla="*/ 931230 h 1026597"/>
                <a:gd name="connsiteX38" fmla="*/ 3938091 w 7679838"/>
                <a:gd name="connsiteY38" fmla="*/ 1026597 h 1026597"/>
                <a:gd name="connsiteX39" fmla="*/ 0 w 7679838"/>
                <a:gd name="connsiteY39"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15273 h 1015273"/>
                <a:gd name="connsiteX1" fmla="*/ 259271 w 7679838"/>
                <a:gd name="connsiteY1" fmla="*/ 679181 h 1015273"/>
                <a:gd name="connsiteX2" fmla="*/ 487503 w 7679838"/>
                <a:gd name="connsiteY2" fmla="*/ 654022 h 1015273"/>
                <a:gd name="connsiteX3" fmla="*/ 669121 w 7679838"/>
                <a:gd name="connsiteY3" fmla="*/ 683288 h 1015273"/>
                <a:gd name="connsiteX4" fmla="*/ 833041 w 7679838"/>
                <a:gd name="connsiteY4" fmla="*/ 783551 h 1015273"/>
                <a:gd name="connsiteX5" fmla="*/ 1115137 w 7679838"/>
                <a:gd name="connsiteY5" fmla="*/ 775604 h 1015273"/>
                <a:gd name="connsiteX6" fmla="*/ 1363185 w 7679838"/>
                <a:gd name="connsiteY6" fmla="*/ 207459 h 1015273"/>
                <a:gd name="connsiteX7" fmla="*/ 2880059 w 7679838"/>
                <a:gd name="connsiteY7" fmla="*/ 231 h 1015273"/>
                <a:gd name="connsiteX8" fmla="*/ 3769678 w 7679838"/>
                <a:gd name="connsiteY8" fmla="*/ 25308 h 1015273"/>
                <a:gd name="connsiteX9" fmla="*/ 4272462 w 7679838"/>
                <a:gd name="connsiteY9" fmla="*/ 2284 h 1015273"/>
                <a:gd name="connsiteX10" fmla="*/ 4549561 w 7679838"/>
                <a:gd name="connsiteY10" fmla="*/ 308436 h 1015273"/>
                <a:gd name="connsiteX11" fmla="*/ 4353217 w 7679838"/>
                <a:gd name="connsiteY11" fmla="*/ 263557 h 1015273"/>
                <a:gd name="connsiteX12" fmla="*/ 4224191 w 7679838"/>
                <a:gd name="connsiteY12" fmla="*/ 106483 h 1015273"/>
                <a:gd name="connsiteX13" fmla="*/ 4179313 w 7679838"/>
                <a:gd name="connsiteY13" fmla="*/ 190630 h 1015273"/>
                <a:gd name="connsiteX14" fmla="*/ 4263460 w 7679838"/>
                <a:gd name="connsiteY14" fmla="*/ 257948 h 1015273"/>
                <a:gd name="connsiteX15" fmla="*/ 3966140 w 7679838"/>
                <a:gd name="connsiteY15" fmla="*/ 274777 h 1015273"/>
                <a:gd name="connsiteX16" fmla="*/ 3837114 w 7679838"/>
                <a:gd name="connsiteY16" fmla="*/ 196240 h 1015273"/>
                <a:gd name="connsiteX17" fmla="*/ 3225644 w 7679838"/>
                <a:gd name="connsiteY17" fmla="*/ 347705 h 1015273"/>
                <a:gd name="connsiteX18" fmla="*/ 2715151 w 7679838"/>
                <a:gd name="connsiteY18" fmla="*/ 325265 h 1015273"/>
                <a:gd name="connsiteX19" fmla="*/ 2513197 w 7679838"/>
                <a:gd name="connsiteY19" fmla="*/ 381364 h 1015273"/>
                <a:gd name="connsiteX20" fmla="*/ 2070022 w 7679838"/>
                <a:gd name="connsiteY20" fmla="*/ 471121 h 1015273"/>
                <a:gd name="connsiteX21" fmla="*/ 2625394 w 7679838"/>
                <a:gd name="connsiteY21" fmla="*/ 532829 h 1015273"/>
                <a:gd name="connsiteX22" fmla="*/ 3203205 w 7679838"/>
                <a:gd name="connsiteY22" fmla="*/ 459901 h 1015273"/>
                <a:gd name="connsiteX23" fmla="*/ 4241021 w 7679838"/>
                <a:gd name="connsiteY23" fmla="*/ 302826 h 1015273"/>
                <a:gd name="connsiteX24" fmla="*/ 4925418 w 7679838"/>
                <a:gd name="connsiteY24" fmla="*/ 409413 h 1015273"/>
                <a:gd name="connsiteX25" fmla="*/ 5733232 w 7679838"/>
                <a:gd name="connsiteY25" fmla="*/ 257948 h 1015273"/>
                <a:gd name="connsiteX26" fmla="*/ 6799097 w 7679838"/>
                <a:gd name="connsiteY26" fmla="*/ 415022 h 1015273"/>
                <a:gd name="connsiteX27" fmla="*/ 7040319 w 7679838"/>
                <a:gd name="connsiteY27" fmla="*/ 482340 h 1015273"/>
                <a:gd name="connsiteX28" fmla="*/ 7595691 w 7679838"/>
                <a:gd name="connsiteY28" fmla="*/ 308436 h 1015273"/>
                <a:gd name="connsiteX29" fmla="*/ 7679838 w 7679838"/>
                <a:gd name="connsiteY29" fmla="*/ 723562 h 1015273"/>
                <a:gd name="connsiteX30" fmla="*/ 7146905 w 7679838"/>
                <a:gd name="connsiteY30" fmla="*/ 734782 h 1015273"/>
                <a:gd name="connsiteX31" fmla="*/ 7023490 w 7679838"/>
                <a:gd name="connsiteY31" fmla="*/ 751611 h 1015273"/>
                <a:gd name="connsiteX32" fmla="*/ 6546655 w 7679838"/>
                <a:gd name="connsiteY32" fmla="*/ 701123 h 1015273"/>
                <a:gd name="connsiteX33" fmla="*/ 5895917 w 7679838"/>
                <a:gd name="connsiteY33" fmla="*/ 779660 h 1015273"/>
                <a:gd name="connsiteX34" fmla="*/ 5424692 w 7679838"/>
                <a:gd name="connsiteY34" fmla="*/ 729172 h 1015273"/>
                <a:gd name="connsiteX35" fmla="*/ 4981517 w 7679838"/>
                <a:gd name="connsiteY35" fmla="*/ 903076 h 1015273"/>
                <a:gd name="connsiteX36" fmla="*/ 4431755 w 7679838"/>
                <a:gd name="connsiteY36" fmla="*/ 919906 h 1015273"/>
                <a:gd name="connsiteX37" fmla="*/ 3938091 w 7679838"/>
                <a:gd name="connsiteY37" fmla="*/ 1015273 h 1015273"/>
                <a:gd name="connsiteX38" fmla="*/ 0 w 7679838"/>
                <a:gd name="connsiteY38" fmla="*/ 1015273 h 1015273"/>
                <a:gd name="connsiteX0" fmla="*/ 0 w 7679838"/>
                <a:gd name="connsiteY0" fmla="*/ 1023310 h 1023310"/>
                <a:gd name="connsiteX1" fmla="*/ 259271 w 7679838"/>
                <a:gd name="connsiteY1" fmla="*/ 687218 h 1023310"/>
                <a:gd name="connsiteX2" fmla="*/ 487503 w 7679838"/>
                <a:gd name="connsiteY2" fmla="*/ 662059 h 1023310"/>
                <a:gd name="connsiteX3" fmla="*/ 669121 w 7679838"/>
                <a:gd name="connsiteY3" fmla="*/ 691325 h 1023310"/>
                <a:gd name="connsiteX4" fmla="*/ 833041 w 7679838"/>
                <a:gd name="connsiteY4" fmla="*/ 791588 h 1023310"/>
                <a:gd name="connsiteX5" fmla="*/ 1115137 w 7679838"/>
                <a:gd name="connsiteY5" fmla="*/ 783641 h 1023310"/>
                <a:gd name="connsiteX6" fmla="*/ 1363185 w 7679838"/>
                <a:gd name="connsiteY6" fmla="*/ 215496 h 1023310"/>
                <a:gd name="connsiteX7" fmla="*/ 2880059 w 7679838"/>
                <a:gd name="connsiteY7" fmla="*/ 8268 h 1023310"/>
                <a:gd name="connsiteX8" fmla="*/ 3769678 w 7679838"/>
                <a:gd name="connsiteY8" fmla="*/ 33345 h 1023310"/>
                <a:gd name="connsiteX9" fmla="*/ 4272462 w 7679838"/>
                <a:gd name="connsiteY9" fmla="*/ 10321 h 1023310"/>
                <a:gd name="connsiteX10" fmla="*/ 4549561 w 7679838"/>
                <a:gd name="connsiteY10" fmla="*/ 316473 h 1023310"/>
                <a:gd name="connsiteX11" fmla="*/ 4353217 w 7679838"/>
                <a:gd name="connsiteY11" fmla="*/ 271594 h 1023310"/>
                <a:gd name="connsiteX12" fmla="*/ 4224191 w 7679838"/>
                <a:gd name="connsiteY12" fmla="*/ 114520 h 1023310"/>
                <a:gd name="connsiteX13" fmla="*/ 4179313 w 7679838"/>
                <a:gd name="connsiteY13" fmla="*/ 198667 h 1023310"/>
                <a:gd name="connsiteX14" fmla="*/ 4263460 w 7679838"/>
                <a:gd name="connsiteY14" fmla="*/ 265985 h 1023310"/>
                <a:gd name="connsiteX15" fmla="*/ 3966140 w 7679838"/>
                <a:gd name="connsiteY15" fmla="*/ 282814 h 1023310"/>
                <a:gd name="connsiteX16" fmla="*/ 3837114 w 7679838"/>
                <a:gd name="connsiteY16" fmla="*/ 204277 h 1023310"/>
                <a:gd name="connsiteX17" fmla="*/ 3225644 w 7679838"/>
                <a:gd name="connsiteY17" fmla="*/ 355742 h 1023310"/>
                <a:gd name="connsiteX18" fmla="*/ 2715151 w 7679838"/>
                <a:gd name="connsiteY18" fmla="*/ 333302 h 1023310"/>
                <a:gd name="connsiteX19" fmla="*/ 2513197 w 7679838"/>
                <a:gd name="connsiteY19" fmla="*/ 389401 h 1023310"/>
                <a:gd name="connsiteX20" fmla="*/ 2070022 w 7679838"/>
                <a:gd name="connsiteY20" fmla="*/ 479158 h 1023310"/>
                <a:gd name="connsiteX21" fmla="*/ 2625394 w 7679838"/>
                <a:gd name="connsiteY21" fmla="*/ 540866 h 1023310"/>
                <a:gd name="connsiteX22" fmla="*/ 3203205 w 7679838"/>
                <a:gd name="connsiteY22" fmla="*/ 467938 h 1023310"/>
                <a:gd name="connsiteX23" fmla="*/ 4241021 w 7679838"/>
                <a:gd name="connsiteY23" fmla="*/ 310863 h 1023310"/>
                <a:gd name="connsiteX24" fmla="*/ 4925418 w 7679838"/>
                <a:gd name="connsiteY24" fmla="*/ 417450 h 1023310"/>
                <a:gd name="connsiteX25" fmla="*/ 5733232 w 7679838"/>
                <a:gd name="connsiteY25" fmla="*/ 265985 h 1023310"/>
                <a:gd name="connsiteX26" fmla="*/ 6799097 w 7679838"/>
                <a:gd name="connsiteY26" fmla="*/ 423059 h 1023310"/>
                <a:gd name="connsiteX27" fmla="*/ 7040319 w 7679838"/>
                <a:gd name="connsiteY27" fmla="*/ 490377 h 1023310"/>
                <a:gd name="connsiteX28" fmla="*/ 7595691 w 7679838"/>
                <a:gd name="connsiteY28" fmla="*/ 316473 h 1023310"/>
                <a:gd name="connsiteX29" fmla="*/ 7679838 w 7679838"/>
                <a:gd name="connsiteY29" fmla="*/ 731599 h 1023310"/>
                <a:gd name="connsiteX30" fmla="*/ 7146905 w 7679838"/>
                <a:gd name="connsiteY30" fmla="*/ 742819 h 1023310"/>
                <a:gd name="connsiteX31" fmla="*/ 7023490 w 7679838"/>
                <a:gd name="connsiteY31" fmla="*/ 759648 h 1023310"/>
                <a:gd name="connsiteX32" fmla="*/ 6546655 w 7679838"/>
                <a:gd name="connsiteY32" fmla="*/ 709160 h 1023310"/>
                <a:gd name="connsiteX33" fmla="*/ 5895917 w 7679838"/>
                <a:gd name="connsiteY33" fmla="*/ 787697 h 1023310"/>
                <a:gd name="connsiteX34" fmla="*/ 5424692 w 7679838"/>
                <a:gd name="connsiteY34" fmla="*/ 737209 h 1023310"/>
                <a:gd name="connsiteX35" fmla="*/ 4981517 w 7679838"/>
                <a:gd name="connsiteY35" fmla="*/ 911113 h 1023310"/>
                <a:gd name="connsiteX36" fmla="*/ 4431755 w 7679838"/>
                <a:gd name="connsiteY36" fmla="*/ 927943 h 1023310"/>
                <a:gd name="connsiteX37" fmla="*/ 3938091 w 7679838"/>
                <a:gd name="connsiteY37" fmla="*/ 1023310 h 1023310"/>
                <a:gd name="connsiteX38" fmla="*/ 0 w 7679838"/>
                <a:gd name="connsiteY38" fmla="*/ 1023310 h 1023310"/>
                <a:gd name="connsiteX0" fmla="*/ 0 w 7679838"/>
                <a:gd name="connsiteY0" fmla="*/ 1023310 h 1023310"/>
                <a:gd name="connsiteX1" fmla="*/ 259271 w 7679838"/>
                <a:gd name="connsiteY1" fmla="*/ 687218 h 1023310"/>
                <a:gd name="connsiteX2" fmla="*/ 487503 w 7679838"/>
                <a:gd name="connsiteY2" fmla="*/ 662059 h 1023310"/>
                <a:gd name="connsiteX3" fmla="*/ 669121 w 7679838"/>
                <a:gd name="connsiteY3" fmla="*/ 691325 h 1023310"/>
                <a:gd name="connsiteX4" fmla="*/ 833041 w 7679838"/>
                <a:gd name="connsiteY4" fmla="*/ 791588 h 1023310"/>
                <a:gd name="connsiteX5" fmla="*/ 1115137 w 7679838"/>
                <a:gd name="connsiteY5" fmla="*/ 783641 h 1023310"/>
                <a:gd name="connsiteX6" fmla="*/ 1363185 w 7679838"/>
                <a:gd name="connsiteY6" fmla="*/ 215496 h 1023310"/>
                <a:gd name="connsiteX7" fmla="*/ 2880059 w 7679838"/>
                <a:gd name="connsiteY7" fmla="*/ 8268 h 1023310"/>
                <a:gd name="connsiteX8" fmla="*/ 3769678 w 7679838"/>
                <a:gd name="connsiteY8" fmla="*/ 33345 h 1023310"/>
                <a:gd name="connsiteX9" fmla="*/ 4272462 w 7679838"/>
                <a:gd name="connsiteY9" fmla="*/ 10321 h 1023310"/>
                <a:gd name="connsiteX10" fmla="*/ 4549561 w 7679838"/>
                <a:gd name="connsiteY10" fmla="*/ 316473 h 1023310"/>
                <a:gd name="connsiteX11" fmla="*/ 4353217 w 7679838"/>
                <a:gd name="connsiteY11" fmla="*/ 271594 h 1023310"/>
                <a:gd name="connsiteX12" fmla="*/ 4224191 w 7679838"/>
                <a:gd name="connsiteY12" fmla="*/ 114520 h 1023310"/>
                <a:gd name="connsiteX13" fmla="*/ 4179313 w 7679838"/>
                <a:gd name="connsiteY13" fmla="*/ 198667 h 1023310"/>
                <a:gd name="connsiteX14" fmla="*/ 4263460 w 7679838"/>
                <a:gd name="connsiteY14" fmla="*/ 265985 h 1023310"/>
                <a:gd name="connsiteX15" fmla="*/ 3966140 w 7679838"/>
                <a:gd name="connsiteY15" fmla="*/ 282814 h 1023310"/>
                <a:gd name="connsiteX16" fmla="*/ 3837114 w 7679838"/>
                <a:gd name="connsiteY16" fmla="*/ 204277 h 1023310"/>
                <a:gd name="connsiteX17" fmla="*/ 3225644 w 7679838"/>
                <a:gd name="connsiteY17" fmla="*/ 355742 h 1023310"/>
                <a:gd name="connsiteX18" fmla="*/ 2715151 w 7679838"/>
                <a:gd name="connsiteY18" fmla="*/ 333302 h 1023310"/>
                <a:gd name="connsiteX19" fmla="*/ 2513197 w 7679838"/>
                <a:gd name="connsiteY19" fmla="*/ 389401 h 1023310"/>
                <a:gd name="connsiteX20" fmla="*/ 2070022 w 7679838"/>
                <a:gd name="connsiteY20" fmla="*/ 479158 h 1023310"/>
                <a:gd name="connsiteX21" fmla="*/ 2625394 w 7679838"/>
                <a:gd name="connsiteY21" fmla="*/ 540866 h 1023310"/>
                <a:gd name="connsiteX22" fmla="*/ 3203205 w 7679838"/>
                <a:gd name="connsiteY22" fmla="*/ 467938 h 1023310"/>
                <a:gd name="connsiteX23" fmla="*/ 4241021 w 7679838"/>
                <a:gd name="connsiteY23" fmla="*/ 310863 h 1023310"/>
                <a:gd name="connsiteX24" fmla="*/ 4925418 w 7679838"/>
                <a:gd name="connsiteY24" fmla="*/ 417450 h 1023310"/>
                <a:gd name="connsiteX25" fmla="*/ 5733232 w 7679838"/>
                <a:gd name="connsiteY25" fmla="*/ 265985 h 1023310"/>
                <a:gd name="connsiteX26" fmla="*/ 6799097 w 7679838"/>
                <a:gd name="connsiteY26" fmla="*/ 423059 h 1023310"/>
                <a:gd name="connsiteX27" fmla="*/ 7040319 w 7679838"/>
                <a:gd name="connsiteY27" fmla="*/ 490377 h 1023310"/>
                <a:gd name="connsiteX28" fmla="*/ 7595691 w 7679838"/>
                <a:gd name="connsiteY28" fmla="*/ 316473 h 1023310"/>
                <a:gd name="connsiteX29" fmla="*/ 7679838 w 7679838"/>
                <a:gd name="connsiteY29" fmla="*/ 731599 h 1023310"/>
                <a:gd name="connsiteX30" fmla="*/ 7146905 w 7679838"/>
                <a:gd name="connsiteY30" fmla="*/ 742819 h 1023310"/>
                <a:gd name="connsiteX31" fmla="*/ 7023490 w 7679838"/>
                <a:gd name="connsiteY31" fmla="*/ 759648 h 1023310"/>
                <a:gd name="connsiteX32" fmla="*/ 6546655 w 7679838"/>
                <a:gd name="connsiteY32" fmla="*/ 709160 h 1023310"/>
                <a:gd name="connsiteX33" fmla="*/ 5895917 w 7679838"/>
                <a:gd name="connsiteY33" fmla="*/ 787697 h 1023310"/>
                <a:gd name="connsiteX34" fmla="*/ 5424692 w 7679838"/>
                <a:gd name="connsiteY34" fmla="*/ 737209 h 1023310"/>
                <a:gd name="connsiteX35" fmla="*/ 4981517 w 7679838"/>
                <a:gd name="connsiteY35" fmla="*/ 911113 h 1023310"/>
                <a:gd name="connsiteX36" fmla="*/ 4431755 w 7679838"/>
                <a:gd name="connsiteY36" fmla="*/ 927943 h 1023310"/>
                <a:gd name="connsiteX37" fmla="*/ 3938091 w 7679838"/>
                <a:gd name="connsiteY37" fmla="*/ 1023310 h 1023310"/>
                <a:gd name="connsiteX38" fmla="*/ 0 w 7679838"/>
                <a:gd name="connsiteY38" fmla="*/ 1023310 h 102331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49561 w 7679838"/>
                <a:gd name="connsiteY10" fmla="*/ 310953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0739 w 7679838"/>
                <a:gd name="connsiteY14" fmla="*/ 284958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66140 w 7679838"/>
                <a:gd name="connsiteY16" fmla="*/ 277294 h 1017790"/>
                <a:gd name="connsiteX17" fmla="*/ 3837114 w 7679838"/>
                <a:gd name="connsiteY17" fmla="*/ 19875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0633 w 7679838"/>
                <a:gd name="connsiteY16" fmla="*/ 296344 h 1017790"/>
                <a:gd name="connsiteX17" fmla="*/ 3837114 w 7679838"/>
                <a:gd name="connsiteY17" fmla="*/ 19875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0633 w 7679838"/>
                <a:gd name="connsiteY16" fmla="*/ 296344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71583 w 7679838"/>
                <a:gd name="connsiteY16" fmla="*/ 301787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71583 w 7679838"/>
                <a:gd name="connsiteY16" fmla="*/ 301787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3355 w 7679838"/>
                <a:gd name="connsiteY16" fmla="*/ 296344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4009683 w 7679838"/>
                <a:gd name="connsiteY16" fmla="*/ 293622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0739 w 7679838"/>
                <a:gd name="connsiteY14" fmla="*/ 284958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49854 w 7679838"/>
                <a:gd name="connsiteY14" fmla="*/ 263187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400795 w 7679838"/>
                <a:gd name="connsiteY20" fmla="*/ 387054 h 1017790"/>
                <a:gd name="connsiteX21" fmla="*/ 2070022 w 7679838"/>
                <a:gd name="connsiteY21" fmla="*/ 473638 h 1017790"/>
                <a:gd name="connsiteX22" fmla="*/ 2666215 w 7679838"/>
                <a:gd name="connsiteY22" fmla="*/ 532624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28831"/>
                <a:gd name="connsiteY0" fmla="*/ 1017790 h 1017790"/>
                <a:gd name="connsiteX1" fmla="*/ 259271 w 7628831"/>
                <a:gd name="connsiteY1" fmla="*/ 681698 h 1017790"/>
                <a:gd name="connsiteX2" fmla="*/ 487503 w 7628831"/>
                <a:gd name="connsiteY2" fmla="*/ 656539 h 1017790"/>
                <a:gd name="connsiteX3" fmla="*/ 669121 w 7628831"/>
                <a:gd name="connsiteY3" fmla="*/ 685805 h 1017790"/>
                <a:gd name="connsiteX4" fmla="*/ 833041 w 7628831"/>
                <a:gd name="connsiteY4" fmla="*/ 786068 h 1017790"/>
                <a:gd name="connsiteX5" fmla="*/ 1115137 w 7628831"/>
                <a:gd name="connsiteY5" fmla="*/ 778121 h 1017790"/>
                <a:gd name="connsiteX6" fmla="*/ 1363185 w 7628831"/>
                <a:gd name="connsiteY6" fmla="*/ 209976 h 1017790"/>
                <a:gd name="connsiteX7" fmla="*/ 2880059 w 7628831"/>
                <a:gd name="connsiteY7" fmla="*/ 2748 h 1017790"/>
                <a:gd name="connsiteX8" fmla="*/ 3769678 w 7628831"/>
                <a:gd name="connsiteY8" fmla="*/ 27825 h 1017790"/>
                <a:gd name="connsiteX9" fmla="*/ 4272462 w 7628831"/>
                <a:gd name="connsiteY9" fmla="*/ 4801 h 1017790"/>
                <a:gd name="connsiteX10" fmla="*/ 4530511 w 7628831"/>
                <a:gd name="connsiteY10" fmla="*/ 278296 h 1017790"/>
                <a:gd name="connsiteX11" fmla="*/ 4366824 w 7628831"/>
                <a:gd name="connsiteY11" fmla="*/ 238859 h 1017790"/>
                <a:gd name="connsiteX12" fmla="*/ 4235077 w 7628831"/>
                <a:gd name="connsiteY12" fmla="*/ 141657 h 1017790"/>
                <a:gd name="connsiteX13" fmla="*/ 4138492 w 7628831"/>
                <a:gd name="connsiteY13" fmla="*/ 198590 h 1017790"/>
                <a:gd name="connsiteX14" fmla="*/ 4252575 w 7628831"/>
                <a:gd name="connsiteY14" fmla="*/ 279516 h 1017790"/>
                <a:gd name="connsiteX15" fmla="*/ 4009683 w 7628831"/>
                <a:gd name="connsiteY15" fmla="*/ 293622 h 1017790"/>
                <a:gd name="connsiteX16" fmla="*/ 3842557 w 7628831"/>
                <a:gd name="connsiteY16" fmla="*/ 217807 h 1017790"/>
                <a:gd name="connsiteX17" fmla="*/ 3228366 w 7628831"/>
                <a:gd name="connsiteY17" fmla="*/ 323008 h 1017790"/>
                <a:gd name="connsiteX18" fmla="*/ 2750529 w 7628831"/>
                <a:gd name="connsiteY18" fmla="*/ 333224 h 1017790"/>
                <a:gd name="connsiteX19" fmla="*/ 2400795 w 7628831"/>
                <a:gd name="connsiteY19" fmla="*/ 387054 h 1017790"/>
                <a:gd name="connsiteX20" fmla="*/ 2070022 w 7628831"/>
                <a:gd name="connsiteY20" fmla="*/ 473638 h 1017790"/>
                <a:gd name="connsiteX21" fmla="*/ 2666215 w 7628831"/>
                <a:gd name="connsiteY21" fmla="*/ 532624 h 1017790"/>
                <a:gd name="connsiteX22" fmla="*/ 3203205 w 7628831"/>
                <a:gd name="connsiteY22" fmla="*/ 462418 h 1017790"/>
                <a:gd name="connsiteX23" fmla="*/ 4254628 w 7628831"/>
                <a:gd name="connsiteY23" fmla="*/ 332557 h 1017790"/>
                <a:gd name="connsiteX24" fmla="*/ 4977125 w 7628831"/>
                <a:gd name="connsiteY24" fmla="*/ 371109 h 1017790"/>
                <a:gd name="connsiteX25" fmla="*/ 5733232 w 7628831"/>
                <a:gd name="connsiteY25" fmla="*/ 260465 h 1017790"/>
                <a:gd name="connsiteX26" fmla="*/ 6796376 w 7628831"/>
                <a:gd name="connsiteY26" fmla="*/ 436589 h 1017790"/>
                <a:gd name="connsiteX27" fmla="*/ 7059369 w 7628831"/>
                <a:gd name="connsiteY27" fmla="*/ 471250 h 1017790"/>
                <a:gd name="connsiteX28" fmla="*/ 7595691 w 7628831"/>
                <a:gd name="connsiteY28" fmla="*/ 310953 h 1017790"/>
                <a:gd name="connsiteX29" fmla="*/ 7628131 w 7628831"/>
                <a:gd name="connsiteY29" fmla="*/ 723357 h 1017790"/>
                <a:gd name="connsiteX30" fmla="*/ 7146905 w 7628831"/>
                <a:gd name="connsiteY30" fmla="*/ 737299 h 1017790"/>
                <a:gd name="connsiteX31" fmla="*/ 7023490 w 7628831"/>
                <a:gd name="connsiteY31" fmla="*/ 754128 h 1017790"/>
                <a:gd name="connsiteX32" fmla="*/ 6546655 w 7628831"/>
                <a:gd name="connsiteY32" fmla="*/ 703640 h 1017790"/>
                <a:gd name="connsiteX33" fmla="*/ 5895917 w 7628831"/>
                <a:gd name="connsiteY33" fmla="*/ 782177 h 1017790"/>
                <a:gd name="connsiteX34" fmla="*/ 5424692 w 7628831"/>
                <a:gd name="connsiteY34" fmla="*/ 731689 h 1017790"/>
                <a:gd name="connsiteX35" fmla="*/ 4981517 w 7628831"/>
                <a:gd name="connsiteY35" fmla="*/ 905593 h 1017790"/>
                <a:gd name="connsiteX36" fmla="*/ 4431755 w 7628831"/>
                <a:gd name="connsiteY36" fmla="*/ 922423 h 1017790"/>
                <a:gd name="connsiteX37" fmla="*/ 3938091 w 7628831"/>
                <a:gd name="connsiteY37" fmla="*/ 1017790 h 1017790"/>
                <a:gd name="connsiteX38" fmla="*/ 0 w 7628831"/>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54128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54128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52098 w 7664420"/>
                <a:gd name="connsiteY32" fmla="*/ 68459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52098 w 7664420"/>
                <a:gd name="connsiteY32" fmla="*/ 68459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54420 w 7664420"/>
                <a:gd name="connsiteY37" fmla="*/ 1017790 h 1017790"/>
                <a:gd name="connsiteX38" fmla="*/ 0 w 7664420"/>
                <a:gd name="connsiteY38" fmla="*/ 1017790 h 101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664420" h="1017790">
                  <a:moveTo>
                    <a:pt x="0" y="1017790"/>
                  </a:moveTo>
                  <a:cubicBezTo>
                    <a:pt x="245" y="836814"/>
                    <a:pt x="142004" y="696661"/>
                    <a:pt x="259271" y="681698"/>
                  </a:cubicBezTo>
                  <a:cubicBezTo>
                    <a:pt x="369820" y="664240"/>
                    <a:pt x="379675" y="660389"/>
                    <a:pt x="487503" y="656539"/>
                  </a:cubicBezTo>
                  <a:cubicBezTo>
                    <a:pt x="443722" y="543826"/>
                    <a:pt x="680247" y="591681"/>
                    <a:pt x="669121" y="685805"/>
                  </a:cubicBezTo>
                  <a:cubicBezTo>
                    <a:pt x="757327" y="723760"/>
                    <a:pt x="780215" y="753556"/>
                    <a:pt x="833041" y="786068"/>
                  </a:cubicBezTo>
                  <a:cubicBezTo>
                    <a:pt x="903486" y="846012"/>
                    <a:pt x="1074627" y="827034"/>
                    <a:pt x="1115137" y="778121"/>
                  </a:cubicBezTo>
                  <a:cubicBezTo>
                    <a:pt x="1203265" y="686710"/>
                    <a:pt x="1285945" y="323157"/>
                    <a:pt x="1363185" y="209976"/>
                  </a:cubicBezTo>
                  <a:cubicBezTo>
                    <a:pt x="1497788" y="-29645"/>
                    <a:pt x="2380788" y="24654"/>
                    <a:pt x="2880059" y="2748"/>
                  </a:cubicBezTo>
                  <a:cubicBezTo>
                    <a:pt x="3297472" y="-396"/>
                    <a:pt x="3509946" y="29751"/>
                    <a:pt x="3769678" y="27825"/>
                  </a:cubicBezTo>
                  <a:cubicBezTo>
                    <a:pt x="3937273" y="20150"/>
                    <a:pt x="4219170" y="-12017"/>
                    <a:pt x="4272462" y="4801"/>
                  </a:cubicBezTo>
                  <a:cubicBezTo>
                    <a:pt x="4419256" y="55145"/>
                    <a:pt x="4476245" y="162637"/>
                    <a:pt x="4530511" y="278296"/>
                  </a:cubicBezTo>
                  <a:cubicBezTo>
                    <a:pt x="4471413" y="293272"/>
                    <a:pt x="4393265" y="270147"/>
                    <a:pt x="4366824" y="238859"/>
                  </a:cubicBezTo>
                  <a:lnTo>
                    <a:pt x="4235077" y="141657"/>
                  </a:lnTo>
                  <a:cubicBezTo>
                    <a:pt x="4197439" y="112555"/>
                    <a:pt x="4105373" y="146049"/>
                    <a:pt x="4138492" y="198590"/>
                  </a:cubicBezTo>
                  <a:cubicBezTo>
                    <a:pt x="4142769" y="222473"/>
                    <a:pt x="4208729" y="198364"/>
                    <a:pt x="4252575" y="279516"/>
                  </a:cubicBezTo>
                  <a:lnTo>
                    <a:pt x="4009683" y="293622"/>
                  </a:lnTo>
                  <a:cubicBezTo>
                    <a:pt x="3974839" y="298286"/>
                    <a:pt x="3885566" y="245800"/>
                    <a:pt x="3842557" y="217807"/>
                  </a:cubicBezTo>
                  <a:cubicBezTo>
                    <a:pt x="3721283" y="196631"/>
                    <a:pt x="3420398" y="295198"/>
                    <a:pt x="3228366" y="323008"/>
                  </a:cubicBezTo>
                  <a:cubicBezTo>
                    <a:pt x="3035522" y="362699"/>
                    <a:pt x="2921601" y="331633"/>
                    <a:pt x="2750529" y="333224"/>
                  </a:cubicBezTo>
                  <a:cubicBezTo>
                    <a:pt x="2653908" y="355702"/>
                    <a:pt x="2521909" y="386347"/>
                    <a:pt x="2400795" y="387054"/>
                  </a:cubicBezTo>
                  <a:cubicBezTo>
                    <a:pt x="2316500" y="395663"/>
                    <a:pt x="2021250" y="449830"/>
                    <a:pt x="2070022" y="473638"/>
                  </a:cubicBezTo>
                  <a:cubicBezTo>
                    <a:pt x="2266031" y="472436"/>
                    <a:pt x="2481091" y="512055"/>
                    <a:pt x="2666215" y="532624"/>
                  </a:cubicBezTo>
                  <a:lnTo>
                    <a:pt x="3203205" y="462418"/>
                  </a:lnTo>
                  <a:cubicBezTo>
                    <a:pt x="3553679" y="419131"/>
                    <a:pt x="3860611" y="310530"/>
                    <a:pt x="4254628" y="332557"/>
                  </a:cubicBezTo>
                  <a:cubicBezTo>
                    <a:pt x="4508161" y="326358"/>
                    <a:pt x="4742642" y="377308"/>
                    <a:pt x="4977125" y="371109"/>
                  </a:cubicBezTo>
                  <a:cubicBezTo>
                    <a:pt x="5229161" y="334228"/>
                    <a:pt x="5611824" y="253803"/>
                    <a:pt x="5733232" y="260465"/>
                  </a:cubicBezTo>
                  <a:cubicBezTo>
                    <a:pt x="5966056" y="261115"/>
                    <a:pt x="6441088" y="384231"/>
                    <a:pt x="6796376" y="436589"/>
                  </a:cubicBezTo>
                  <a:cubicBezTo>
                    <a:pt x="6894018" y="444514"/>
                    <a:pt x="6978055" y="455161"/>
                    <a:pt x="7059369" y="471250"/>
                  </a:cubicBezTo>
                  <a:cubicBezTo>
                    <a:pt x="7238143" y="417818"/>
                    <a:pt x="7563874" y="271857"/>
                    <a:pt x="7595691" y="310953"/>
                  </a:cubicBezTo>
                  <a:cubicBezTo>
                    <a:pt x="7664562" y="405785"/>
                    <a:pt x="7692614" y="568654"/>
                    <a:pt x="7628131" y="723357"/>
                  </a:cubicBezTo>
                  <a:cubicBezTo>
                    <a:pt x="7592908" y="768825"/>
                    <a:pt x="7307314" y="732652"/>
                    <a:pt x="7146905" y="737299"/>
                  </a:cubicBezTo>
                  <a:lnTo>
                    <a:pt x="7023490" y="778621"/>
                  </a:lnTo>
                  <a:cubicBezTo>
                    <a:pt x="6940745" y="783563"/>
                    <a:pt x="6719207" y="663320"/>
                    <a:pt x="6549377" y="698197"/>
                  </a:cubicBezTo>
                  <a:cubicBezTo>
                    <a:pt x="6331557" y="726190"/>
                    <a:pt x="6119180" y="770512"/>
                    <a:pt x="5895917" y="782177"/>
                  </a:cubicBezTo>
                  <a:cubicBezTo>
                    <a:pt x="5733399" y="789841"/>
                    <a:pt x="5581767" y="748518"/>
                    <a:pt x="5424692" y="731689"/>
                  </a:cubicBezTo>
                  <a:cubicBezTo>
                    <a:pt x="5320510" y="729786"/>
                    <a:pt x="5161898" y="842181"/>
                    <a:pt x="4978795" y="867493"/>
                  </a:cubicBezTo>
                  <a:cubicBezTo>
                    <a:pt x="4796448" y="885803"/>
                    <a:pt x="4614102" y="890505"/>
                    <a:pt x="4431755" y="922423"/>
                  </a:cubicBezTo>
                  <a:lnTo>
                    <a:pt x="3954420" y="1017790"/>
                  </a:lnTo>
                  <a:lnTo>
                    <a:pt x="0" y="1017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Freeform 26">
              <a:extLst>
                <a:ext uri="{FF2B5EF4-FFF2-40B4-BE49-F238E27FC236}">
                  <a16:creationId xmlns:a16="http://schemas.microsoft.com/office/drawing/2014/main" id="{6914F69D-545F-4144-8FFB-B80DD012CA23}"/>
                </a:ext>
              </a:extLst>
            </p:cNvPr>
            <p:cNvSpPr/>
            <p:nvPr/>
          </p:nvSpPr>
          <p:spPr>
            <a:xfrm rot="16200000" flipH="1">
              <a:off x="2401448" y="2721239"/>
              <a:ext cx="3832210" cy="508895"/>
            </a:xfrm>
            <a:custGeom>
              <a:avLst/>
              <a:gdLst>
                <a:gd name="connsiteX0" fmla="*/ 0 w 7679838"/>
                <a:gd name="connsiteY0" fmla="*/ 1026597 h 1026597"/>
                <a:gd name="connsiteX1" fmla="*/ 207563 w 7679838"/>
                <a:gd name="connsiteY1" fmla="*/ 706837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141 w 7679979"/>
                <a:gd name="connsiteY0" fmla="*/ 1026597 h 1026597"/>
                <a:gd name="connsiteX1" fmla="*/ 229475 w 7679979"/>
                <a:gd name="connsiteY1" fmla="*/ 687786 h 1026597"/>
                <a:gd name="connsiteX2" fmla="*/ 561123 w 7679979"/>
                <a:gd name="connsiteY2" fmla="*/ 684398 h 1026597"/>
                <a:gd name="connsiteX3" fmla="*/ 628440 w 7679979"/>
                <a:gd name="connsiteY3" fmla="*/ 661959 h 1026597"/>
                <a:gd name="connsiteX4" fmla="*/ 1015518 w 7679979"/>
                <a:gd name="connsiteY4" fmla="*/ 830253 h 1026597"/>
                <a:gd name="connsiteX5" fmla="*/ 1166983 w 7679979"/>
                <a:gd name="connsiteY5" fmla="*/ 746106 h 1026597"/>
                <a:gd name="connsiteX6" fmla="*/ 1363326 w 7679979"/>
                <a:gd name="connsiteY6" fmla="*/ 218783 h 1026597"/>
                <a:gd name="connsiteX7" fmla="*/ 2861147 w 7679979"/>
                <a:gd name="connsiteY7" fmla="*/ 22440 h 1026597"/>
                <a:gd name="connsiteX8" fmla="*/ 4291650 w 7679979"/>
                <a:gd name="connsiteY8" fmla="*/ 0 h 1026597"/>
                <a:gd name="connsiteX9" fmla="*/ 4549702 w 7679979"/>
                <a:gd name="connsiteY9" fmla="*/ 319760 h 1026597"/>
                <a:gd name="connsiteX10" fmla="*/ 4353358 w 7679979"/>
                <a:gd name="connsiteY10" fmla="*/ 274881 h 1026597"/>
                <a:gd name="connsiteX11" fmla="*/ 4224332 w 7679979"/>
                <a:gd name="connsiteY11" fmla="*/ 117807 h 1026597"/>
                <a:gd name="connsiteX12" fmla="*/ 4179454 w 7679979"/>
                <a:gd name="connsiteY12" fmla="*/ 201954 h 1026597"/>
                <a:gd name="connsiteX13" fmla="*/ 4263601 w 7679979"/>
                <a:gd name="connsiteY13" fmla="*/ 269272 h 1026597"/>
                <a:gd name="connsiteX14" fmla="*/ 3966281 w 7679979"/>
                <a:gd name="connsiteY14" fmla="*/ 286101 h 1026597"/>
                <a:gd name="connsiteX15" fmla="*/ 3837255 w 7679979"/>
                <a:gd name="connsiteY15" fmla="*/ 207564 h 1026597"/>
                <a:gd name="connsiteX16" fmla="*/ 3225785 w 7679979"/>
                <a:gd name="connsiteY16" fmla="*/ 359029 h 1026597"/>
                <a:gd name="connsiteX17" fmla="*/ 2715292 w 7679979"/>
                <a:gd name="connsiteY17" fmla="*/ 336589 h 1026597"/>
                <a:gd name="connsiteX18" fmla="*/ 2513338 w 7679979"/>
                <a:gd name="connsiteY18" fmla="*/ 392688 h 1026597"/>
                <a:gd name="connsiteX19" fmla="*/ 2070163 w 7679979"/>
                <a:gd name="connsiteY19" fmla="*/ 482445 h 1026597"/>
                <a:gd name="connsiteX20" fmla="*/ 2625535 w 7679979"/>
                <a:gd name="connsiteY20" fmla="*/ 544153 h 1026597"/>
                <a:gd name="connsiteX21" fmla="*/ 3203346 w 7679979"/>
                <a:gd name="connsiteY21" fmla="*/ 471225 h 1026597"/>
                <a:gd name="connsiteX22" fmla="*/ 4241162 w 7679979"/>
                <a:gd name="connsiteY22" fmla="*/ 314150 h 1026597"/>
                <a:gd name="connsiteX23" fmla="*/ 4925559 w 7679979"/>
                <a:gd name="connsiteY23" fmla="*/ 420737 h 1026597"/>
                <a:gd name="connsiteX24" fmla="*/ 5733373 w 7679979"/>
                <a:gd name="connsiteY24" fmla="*/ 269272 h 1026597"/>
                <a:gd name="connsiteX25" fmla="*/ 6799238 w 7679979"/>
                <a:gd name="connsiteY25" fmla="*/ 426346 h 1026597"/>
                <a:gd name="connsiteX26" fmla="*/ 7040460 w 7679979"/>
                <a:gd name="connsiteY26" fmla="*/ 493664 h 1026597"/>
                <a:gd name="connsiteX27" fmla="*/ 7595832 w 7679979"/>
                <a:gd name="connsiteY27" fmla="*/ 319760 h 1026597"/>
                <a:gd name="connsiteX28" fmla="*/ 7679979 w 7679979"/>
                <a:gd name="connsiteY28" fmla="*/ 734886 h 1026597"/>
                <a:gd name="connsiteX29" fmla="*/ 7147046 w 7679979"/>
                <a:gd name="connsiteY29" fmla="*/ 746106 h 1026597"/>
                <a:gd name="connsiteX30" fmla="*/ 7023631 w 7679979"/>
                <a:gd name="connsiteY30" fmla="*/ 762935 h 1026597"/>
                <a:gd name="connsiteX31" fmla="*/ 6546796 w 7679979"/>
                <a:gd name="connsiteY31" fmla="*/ 712447 h 1026597"/>
                <a:gd name="connsiteX32" fmla="*/ 5896058 w 7679979"/>
                <a:gd name="connsiteY32" fmla="*/ 790984 h 1026597"/>
                <a:gd name="connsiteX33" fmla="*/ 5424833 w 7679979"/>
                <a:gd name="connsiteY33" fmla="*/ 740496 h 1026597"/>
                <a:gd name="connsiteX34" fmla="*/ 4981658 w 7679979"/>
                <a:gd name="connsiteY34" fmla="*/ 914400 h 1026597"/>
                <a:gd name="connsiteX35" fmla="*/ 4431896 w 7679979"/>
                <a:gd name="connsiteY35" fmla="*/ 931230 h 1026597"/>
                <a:gd name="connsiteX36" fmla="*/ 3938232 w 7679979"/>
                <a:gd name="connsiteY36" fmla="*/ 1026597 h 1026597"/>
                <a:gd name="connsiteX37" fmla="*/ 141 w 7679979"/>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29334 w 7679838"/>
                <a:gd name="connsiteY1" fmla="*/ 687786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560982 w 7679838"/>
                <a:gd name="connsiteY2" fmla="*/ 684398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28299 w 7679838"/>
                <a:gd name="connsiteY3" fmla="*/ 661959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1015377 w 7679838"/>
                <a:gd name="connsiteY4" fmla="*/ 830253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66842 w 7679838"/>
                <a:gd name="connsiteY5" fmla="*/ 746106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2792 w 7679838"/>
                <a:gd name="connsiteY3" fmla="*/ 700058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41239 w 7679838"/>
                <a:gd name="connsiteY2" fmla="*/ 689840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37499 w 7679838"/>
                <a:gd name="connsiteY1" fmla="*/ 695949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58235 w 7679838"/>
                <a:gd name="connsiteY3" fmla="*/ 705499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36909 w 7679838"/>
                <a:gd name="connsiteY5" fmla="*/ 789649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61006 w 7679838"/>
                <a:gd name="connsiteY7" fmla="*/ 22440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4291509 w 7679838"/>
                <a:gd name="connsiteY8" fmla="*/ 0 h 1026597"/>
                <a:gd name="connsiteX9" fmla="*/ 4549561 w 7679838"/>
                <a:gd name="connsiteY9" fmla="*/ 319760 h 1026597"/>
                <a:gd name="connsiteX10" fmla="*/ 4353217 w 7679838"/>
                <a:gd name="connsiteY10" fmla="*/ 274881 h 1026597"/>
                <a:gd name="connsiteX11" fmla="*/ 4224191 w 7679838"/>
                <a:gd name="connsiteY11" fmla="*/ 117807 h 1026597"/>
                <a:gd name="connsiteX12" fmla="*/ 4179313 w 7679838"/>
                <a:gd name="connsiteY12" fmla="*/ 201954 h 1026597"/>
                <a:gd name="connsiteX13" fmla="*/ 4263460 w 7679838"/>
                <a:gd name="connsiteY13" fmla="*/ 269272 h 1026597"/>
                <a:gd name="connsiteX14" fmla="*/ 3966140 w 7679838"/>
                <a:gd name="connsiteY14" fmla="*/ 286101 h 1026597"/>
                <a:gd name="connsiteX15" fmla="*/ 3837114 w 7679838"/>
                <a:gd name="connsiteY15" fmla="*/ 207564 h 1026597"/>
                <a:gd name="connsiteX16" fmla="*/ 3225644 w 7679838"/>
                <a:gd name="connsiteY16" fmla="*/ 359029 h 1026597"/>
                <a:gd name="connsiteX17" fmla="*/ 2715151 w 7679838"/>
                <a:gd name="connsiteY17" fmla="*/ 336589 h 1026597"/>
                <a:gd name="connsiteX18" fmla="*/ 2513197 w 7679838"/>
                <a:gd name="connsiteY18" fmla="*/ 392688 h 1026597"/>
                <a:gd name="connsiteX19" fmla="*/ 2070022 w 7679838"/>
                <a:gd name="connsiteY19" fmla="*/ 482445 h 1026597"/>
                <a:gd name="connsiteX20" fmla="*/ 2625394 w 7679838"/>
                <a:gd name="connsiteY20" fmla="*/ 544153 h 1026597"/>
                <a:gd name="connsiteX21" fmla="*/ 3203205 w 7679838"/>
                <a:gd name="connsiteY21" fmla="*/ 471225 h 1026597"/>
                <a:gd name="connsiteX22" fmla="*/ 4241021 w 7679838"/>
                <a:gd name="connsiteY22" fmla="*/ 314150 h 1026597"/>
                <a:gd name="connsiteX23" fmla="*/ 4925418 w 7679838"/>
                <a:gd name="connsiteY23" fmla="*/ 420737 h 1026597"/>
                <a:gd name="connsiteX24" fmla="*/ 5733232 w 7679838"/>
                <a:gd name="connsiteY24" fmla="*/ 269272 h 1026597"/>
                <a:gd name="connsiteX25" fmla="*/ 6799097 w 7679838"/>
                <a:gd name="connsiteY25" fmla="*/ 426346 h 1026597"/>
                <a:gd name="connsiteX26" fmla="*/ 7040319 w 7679838"/>
                <a:gd name="connsiteY26" fmla="*/ 493664 h 1026597"/>
                <a:gd name="connsiteX27" fmla="*/ 7595691 w 7679838"/>
                <a:gd name="connsiteY27" fmla="*/ 319760 h 1026597"/>
                <a:gd name="connsiteX28" fmla="*/ 7679838 w 7679838"/>
                <a:gd name="connsiteY28" fmla="*/ 734886 h 1026597"/>
                <a:gd name="connsiteX29" fmla="*/ 7146905 w 7679838"/>
                <a:gd name="connsiteY29" fmla="*/ 746106 h 1026597"/>
                <a:gd name="connsiteX30" fmla="*/ 7023490 w 7679838"/>
                <a:gd name="connsiteY30" fmla="*/ 762935 h 1026597"/>
                <a:gd name="connsiteX31" fmla="*/ 6546655 w 7679838"/>
                <a:gd name="connsiteY31" fmla="*/ 712447 h 1026597"/>
                <a:gd name="connsiteX32" fmla="*/ 5895917 w 7679838"/>
                <a:gd name="connsiteY32" fmla="*/ 790984 h 1026597"/>
                <a:gd name="connsiteX33" fmla="*/ 5424692 w 7679838"/>
                <a:gd name="connsiteY33" fmla="*/ 740496 h 1026597"/>
                <a:gd name="connsiteX34" fmla="*/ 4981517 w 7679838"/>
                <a:gd name="connsiteY34" fmla="*/ 914400 h 1026597"/>
                <a:gd name="connsiteX35" fmla="*/ 4431755 w 7679838"/>
                <a:gd name="connsiteY35" fmla="*/ 931230 h 1026597"/>
                <a:gd name="connsiteX36" fmla="*/ 3938091 w 7679838"/>
                <a:gd name="connsiteY36" fmla="*/ 1026597 h 1026597"/>
                <a:gd name="connsiteX37" fmla="*/ 0 w 7679838"/>
                <a:gd name="connsiteY37"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366907 w 7679838"/>
                <a:gd name="connsiteY8" fmla="*/ 25746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366907 w 7679838"/>
                <a:gd name="connsiteY8" fmla="*/ 25746 h 1026597"/>
                <a:gd name="connsiteX9" fmla="*/ 3769678 w 7679838"/>
                <a:gd name="connsiteY9" fmla="*/ 36632 h 1026597"/>
                <a:gd name="connsiteX10" fmla="*/ 4291509 w 7679838"/>
                <a:gd name="connsiteY10" fmla="*/ 0 h 1026597"/>
                <a:gd name="connsiteX11" fmla="*/ 4549561 w 7679838"/>
                <a:gd name="connsiteY11" fmla="*/ 319760 h 1026597"/>
                <a:gd name="connsiteX12" fmla="*/ 4353217 w 7679838"/>
                <a:gd name="connsiteY12" fmla="*/ 274881 h 1026597"/>
                <a:gd name="connsiteX13" fmla="*/ 4224191 w 7679838"/>
                <a:gd name="connsiteY13" fmla="*/ 117807 h 1026597"/>
                <a:gd name="connsiteX14" fmla="*/ 4179313 w 7679838"/>
                <a:gd name="connsiteY14" fmla="*/ 201954 h 1026597"/>
                <a:gd name="connsiteX15" fmla="*/ 4263460 w 7679838"/>
                <a:gd name="connsiteY15" fmla="*/ 269272 h 1026597"/>
                <a:gd name="connsiteX16" fmla="*/ 3966140 w 7679838"/>
                <a:gd name="connsiteY16" fmla="*/ 286101 h 1026597"/>
                <a:gd name="connsiteX17" fmla="*/ 3837114 w 7679838"/>
                <a:gd name="connsiteY17" fmla="*/ 207564 h 1026597"/>
                <a:gd name="connsiteX18" fmla="*/ 3225644 w 7679838"/>
                <a:gd name="connsiteY18" fmla="*/ 359029 h 1026597"/>
                <a:gd name="connsiteX19" fmla="*/ 2715151 w 7679838"/>
                <a:gd name="connsiteY19" fmla="*/ 336589 h 1026597"/>
                <a:gd name="connsiteX20" fmla="*/ 2513197 w 7679838"/>
                <a:gd name="connsiteY20" fmla="*/ 392688 h 1026597"/>
                <a:gd name="connsiteX21" fmla="*/ 2070022 w 7679838"/>
                <a:gd name="connsiteY21" fmla="*/ 482445 h 1026597"/>
                <a:gd name="connsiteX22" fmla="*/ 2625394 w 7679838"/>
                <a:gd name="connsiteY22" fmla="*/ 544153 h 1026597"/>
                <a:gd name="connsiteX23" fmla="*/ 3203205 w 7679838"/>
                <a:gd name="connsiteY23" fmla="*/ 471225 h 1026597"/>
                <a:gd name="connsiteX24" fmla="*/ 4241021 w 7679838"/>
                <a:gd name="connsiteY24" fmla="*/ 314150 h 1026597"/>
                <a:gd name="connsiteX25" fmla="*/ 4925418 w 7679838"/>
                <a:gd name="connsiteY25" fmla="*/ 420737 h 1026597"/>
                <a:gd name="connsiteX26" fmla="*/ 5733232 w 7679838"/>
                <a:gd name="connsiteY26" fmla="*/ 269272 h 1026597"/>
                <a:gd name="connsiteX27" fmla="*/ 6799097 w 7679838"/>
                <a:gd name="connsiteY27" fmla="*/ 426346 h 1026597"/>
                <a:gd name="connsiteX28" fmla="*/ 7040319 w 7679838"/>
                <a:gd name="connsiteY28" fmla="*/ 493664 h 1026597"/>
                <a:gd name="connsiteX29" fmla="*/ 7595691 w 7679838"/>
                <a:gd name="connsiteY29" fmla="*/ 319760 h 1026597"/>
                <a:gd name="connsiteX30" fmla="*/ 7679838 w 7679838"/>
                <a:gd name="connsiteY30" fmla="*/ 734886 h 1026597"/>
                <a:gd name="connsiteX31" fmla="*/ 7146905 w 7679838"/>
                <a:gd name="connsiteY31" fmla="*/ 746106 h 1026597"/>
                <a:gd name="connsiteX32" fmla="*/ 7023490 w 7679838"/>
                <a:gd name="connsiteY32" fmla="*/ 762935 h 1026597"/>
                <a:gd name="connsiteX33" fmla="*/ 6546655 w 7679838"/>
                <a:gd name="connsiteY33" fmla="*/ 712447 h 1026597"/>
                <a:gd name="connsiteX34" fmla="*/ 5895917 w 7679838"/>
                <a:gd name="connsiteY34" fmla="*/ 790984 h 1026597"/>
                <a:gd name="connsiteX35" fmla="*/ 5424692 w 7679838"/>
                <a:gd name="connsiteY35" fmla="*/ 740496 h 1026597"/>
                <a:gd name="connsiteX36" fmla="*/ 4981517 w 7679838"/>
                <a:gd name="connsiteY36" fmla="*/ 914400 h 1026597"/>
                <a:gd name="connsiteX37" fmla="*/ 4431755 w 7679838"/>
                <a:gd name="connsiteY37" fmla="*/ 931230 h 1026597"/>
                <a:gd name="connsiteX38" fmla="*/ 3938091 w 7679838"/>
                <a:gd name="connsiteY38" fmla="*/ 1026597 h 1026597"/>
                <a:gd name="connsiteX39" fmla="*/ 0 w 7679838"/>
                <a:gd name="connsiteY39"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26597 h 1026597"/>
                <a:gd name="connsiteX1" fmla="*/ 259271 w 7679838"/>
                <a:gd name="connsiteY1" fmla="*/ 690505 h 1026597"/>
                <a:gd name="connsiteX2" fmla="*/ 487503 w 7679838"/>
                <a:gd name="connsiteY2" fmla="*/ 665346 h 1026597"/>
                <a:gd name="connsiteX3" fmla="*/ 669121 w 7679838"/>
                <a:gd name="connsiteY3" fmla="*/ 694612 h 1026597"/>
                <a:gd name="connsiteX4" fmla="*/ 833041 w 7679838"/>
                <a:gd name="connsiteY4" fmla="*/ 794875 h 1026597"/>
                <a:gd name="connsiteX5" fmla="*/ 1115137 w 7679838"/>
                <a:gd name="connsiteY5" fmla="*/ 786928 h 1026597"/>
                <a:gd name="connsiteX6" fmla="*/ 1363185 w 7679838"/>
                <a:gd name="connsiteY6" fmla="*/ 218783 h 1026597"/>
                <a:gd name="connsiteX7" fmla="*/ 2880059 w 7679838"/>
                <a:gd name="connsiteY7" fmla="*/ 11555 h 1026597"/>
                <a:gd name="connsiteX8" fmla="*/ 3769678 w 7679838"/>
                <a:gd name="connsiteY8" fmla="*/ 36632 h 1026597"/>
                <a:gd name="connsiteX9" fmla="*/ 4291509 w 7679838"/>
                <a:gd name="connsiteY9" fmla="*/ 0 h 1026597"/>
                <a:gd name="connsiteX10" fmla="*/ 4549561 w 7679838"/>
                <a:gd name="connsiteY10" fmla="*/ 319760 h 1026597"/>
                <a:gd name="connsiteX11" fmla="*/ 4353217 w 7679838"/>
                <a:gd name="connsiteY11" fmla="*/ 274881 h 1026597"/>
                <a:gd name="connsiteX12" fmla="*/ 4224191 w 7679838"/>
                <a:gd name="connsiteY12" fmla="*/ 117807 h 1026597"/>
                <a:gd name="connsiteX13" fmla="*/ 4179313 w 7679838"/>
                <a:gd name="connsiteY13" fmla="*/ 201954 h 1026597"/>
                <a:gd name="connsiteX14" fmla="*/ 4263460 w 7679838"/>
                <a:gd name="connsiteY14" fmla="*/ 269272 h 1026597"/>
                <a:gd name="connsiteX15" fmla="*/ 3966140 w 7679838"/>
                <a:gd name="connsiteY15" fmla="*/ 286101 h 1026597"/>
                <a:gd name="connsiteX16" fmla="*/ 3837114 w 7679838"/>
                <a:gd name="connsiteY16" fmla="*/ 207564 h 1026597"/>
                <a:gd name="connsiteX17" fmla="*/ 3225644 w 7679838"/>
                <a:gd name="connsiteY17" fmla="*/ 359029 h 1026597"/>
                <a:gd name="connsiteX18" fmla="*/ 2715151 w 7679838"/>
                <a:gd name="connsiteY18" fmla="*/ 336589 h 1026597"/>
                <a:gd name="connsiteX19" fmla="*/ 2513197 w 7679838"/>
                <a:gd name="connsiteY19" fmla="*/ 392688 h 1026597"/>
                <a:gd name="connsiteX20" fmla="*/ 2070022 w 7679838"/>
                <a:gd name="connsiteY20" fmla="*/ 482445 h 1026597"/>
                <a:gd name="connsiteX21" fmla="*/ 2625394 w 7679838"/>
                <a:gd name="connsiteY21" fmla="*/ 544153 h 1026597"/>
                <a:gd name="connsiteX22" fmla="*/ 3203205 w 7679838"/>
                <a:gd name="connsiteY22" fmla="*/ 471225 h 1026597"/>
                <a:gd name="connsiteX23" fmla="*/ 4241021 w 7679838"/>
                <a:gd name="connsiteY23" fmla="*/ 314150 h 1026597"/>
                <a:gd name="connsiteX24" fmla="*/ 4925418 w 7679838"/>
                <a:gd name="connsiteY24" fmla="*/ 420737 h 1026597"/>
                <a:gd name="connsiteX25" fmla="*/ 5733232 w 7679838"/>
                <a:gd name="connsiteY25" fmla="*/ 269272 h 1026597"/>
                <a:gd name="connsiteX26" fmla="*/ 6799097 w 7679838"/>
                <a:gd name="connsiteY26" fmla="*/ 426346 h 1026597"/>
                <a:gd name="connsiteX27" fmla="*/ 7040319 w 7679838"/>
                <a:gd name="connsiteY27" fmla="*/ 493664 h 1026597"/>
                <a:gd name="connsiteX28" fmla="*/ 7595691 w 7679838"/>
                <a:gd name="connsiteY28" fmla="*/ 319760 h 1026597"/>
                <a:gd name="connsiteX29" fmla="*/ 7679838 w 7679838"/>
                <a:gd name="connsiteY29" fmla="*/ 734886 h 1026597"/>
                <a:gd name="connsiteX30" fmla="*/ 7146905 w 7679838"/>
                <a:gd name="connsiteY30" fmla="*/ 746106 h 1026597"/>
                <a:gd name="connsiteX31" fmla="*/ 7023490 w 7679838"/>
                <a:gd name="connsiteY31" fmla="*/ 762935 h 1026597"/>
                <a:gd name="connsiteX32" fmla="*/ 6546655 w 7679838"/>
                <a:gd name="connsiteY32" fmla="*/ 712447 h 1026597"/>
                <a:gd name="connsiteX33" fmla="*/ 5895917 w 7679838"/>
                <a:gd name="connsiteY33" fmla="*/ 790984 h 1026597"/>
                <a:gd name="connsiteX34" fmla="*/ 5424692 w 7679838"/>
                <a:gd name="connsiteY34" fmla="*/ 740496 h 1026597"/>
                <a:gd name="connsiteX35" fmla="*/ 4981517 w 7679838"/>
                <a:gd name="connsiteY35" fmla="*/ 914400 h 1026597"/>
                <a:gd name="connsiteX36" fmla="*/ 4431755 w 7679838"/>
                <a:gd name="connsiteY36" fmla="*/ 931230 h 1026597"/>
                <a:gd name="connsiteX37" fmla="*/ 3938091 w 7679838"/>
                <a:gd name="connsiteY37" fmla="*/ 1026597 h 1026597"/>
                <a:gd name="connsiteX38" fmla="*/ 0 w 7679838"/>
                <a:gd name="connsiteY38" fmla="*/ 1026597 h 1026597"/>
                <a:gd name="connsiteX0" fmla="*/ 0 w 7679838"/>
                <a:gd name="connsiteY0" fmla="*/ 1015273 h 1015273"/>
                <a:gd name="connsiteX1" fmla="*/ 259271 w 7679838"/>
                <a:gd name="connsiteY1" fmla="*/ 679181 h 1015273"/>
                <a:gd name="connsiteX2" fmla="*/ 487503 w 7679838"/>
                <a:gd name="connsiteY2" fmla="*/ 654022 h 1015273"/>
                <a:gd name="connsiteX3" fmla="*/ 669121 w 7679838"/>
                <a:gd name="connsiteY3" fmla="*/ 683288 h 1015273"/>
                <a:gd name="connsiteX4" fmla="*/ 833041 w 7679838"/>
                <a:gd name="connsiteY4" fmla="*/ 783551 h 1015273"/>
                <a:gd name="connsiteX5" fmla="*/ 1115137 w 7679838"/>
                <a:gd name="connsiteY5" fmla="*/ 775604 h 1015273"/>
                <a:gd name="connsiteX6" fmla="*/ 1363185 w 7679838"/>
                <a:gd name="connsiteY6" fmla="*/ 207459 h 1015273"/>
                <a:gd name="connsiteX7" fmla="*/ 2880059 w 7679838"/>
                <a:gd name="connsiteY7" fmla="*/ 231 h 1015273"/>
                <a:gd name="connsiteX8" fmla="*/ 3769678 w 7679838"/>
                <a:gd name="connsiteY8" fmla="*/ 25308 h 1015273"/>
                <a:gd name="connsiteX9" fmla="*/ 4272462 w 7679838"/>
                <a:gd name="connsiteY9" fmla="*/ 2284 h 1015273"/>
                <a:gd name="connsiteX10" fmla="*/ 4549561 w 7679838"/>
                <a:gd name="connsiteY10" fmla="*/ 308436 h 1015273"/>
                <a:gd name="connsiteX11" fmla="*/ 4353217 w 7679838"/>
                <a:gd name="connsiteY11" fmla="*/ 263557 h 1015273"/>
                <a:gd name="connsiteX12" fmla="*/ 4224191 w 7679838"/>
                <a:gd name="connsiteY12" fmla="*/ 106483 h 1015273"/>
                <a:gd name="connsiteX13" fmla="*/ 4179313 w 7679838"/>
                <a:gd name="connsiteY13" fmla="*/ 190630 h 1015273"/>
                <a:gd name="connsiteX14" fmla="*/ 4263460 w 7679838"/>
                <a:gd name="connsiteY14" fmla="*/ 257948 h 1015273"/>
                <a:gd name="connsiteX15" fmla="*/ 3966140 w 7679838"/>
                <a:gd name="connsiteY15" fmla="*/ 274777 h 1015273"/>
                <a:gd name="connsiteX16" fmla="*/ 3837114 w 7679838"/>
                <a:gd name="connsiteY16" fmla="*/ 196240 h 1015273"/>
                <a:gd name="connsiteX17" fmla="*/ 3225644 w 7679838"/>
                <a:gd name="connsiteY17" fmla="*/ 347705 h 1015273"/>
                <a:gd name="connsiteX18" fmla="*/ 2715151 w 7679838"/>
                <a:gd name="connsiteY18" fmla="*/ 325265 h 1015273"/>
                <a:gd name="connsiteX19" fmla="*/ 2513197 w 7679838"/>
                <a:gd name="connsiteY19" fmla="*/ 381364 h 1015273"/>
                <a:gd name="connsiteX20" fmla="*/ 2070022 w 7679838"/>
                <a:gd name="connsiteY20" fmla="*/ 471121 h 1015273"/>
                <a:gd name="connsiteX21" fmla="*/ 2625394 w 7679838"/>
                <a:gd name="connsiteY21" fmla="*/ 532829 h 1015273"/>
                <a:gd name="connsiteX22" fmla="*/ 3203205 w 7679838"/>
                <a:gd name="connsiteY22" fmla="*/ 459901 h 1015273"/>
                <a:gd name="connsiteX23" fmla="*/ 4241021 w 7679838"/>
                <a:gd name="connsiteY23" fmla="*/ 302826 h 1015273"/>
                <a:gd name="connsiteX24" fmla="*/ 4925418 w 7679838"/>
                <a:gd name="connsiteY24" fmla="*/ 409413 h 1015273"/>
                <a:gd name="connsiteX25" fmla="*/ 5733232 w 7679838"/>
                <a:gd name="connsiteY25" fmla="*/ 257948 h 1015273"/>
                <a:gd name="connsiteX26" fmla="*/ 6799097 w 7679838"/>
                <a:gd name="connsiteY26" fmla="*/ 415022 h 1015273"/>
                <a:gd name="connsiteX27" fmla="*/ 7040319 w 7679838"/>
                <a:gd name="connsiteY27" fmla="*/ 482340 h 1015273"/>
                <a:gd name="connsiteX28" fmla="*/ 7595691 w 7679838"/>
                <a:gd name="connsiteY28" fmla="*/ 308436 h 1015273"/>
                <a:gd name="connsiteX29" fmla="*/ 7679838 w 7679838"/>
                <a:gd name="connsiteY29" fmla="*/ 723562 h 1015273"/>
                <a:gd name="connsiteX30" fmla="*/ 7146905 w 7679838"/>
                <a:gd name="connsiteY30" fmla="*/ 734782 h 1015273"/>
                <a:gd name="connsiteX31" fmla="*/ 7023490 w 7679838"/>
                <a:gd name="connsiteY31" fmla="*/ 751611 h 1015273"/>
                <a:gd name="connsiteX32" fmla="*/ 6546655 w 7679838"/>
                <a:gd name="connsiteY32" fmla="*/ 701123 h 1015273"/>
                <a:gd name="connsiteX33" fmla="*/ 5895917 w 7679838"/>
                <a:gd name="connsiteY33" fmla="*/ 779660 h 1015273"/>
                <a:gd name="connsiteX34" fmla="*/ 5424692 w 7679838"/>
                <a:gd name="connsiteY34" fmla="*/ 729172 h 1015273"/>
                <a:gd name="connsiteX35" fmla="*/ 4981517 w 7679838"/>
                <a:gd name="connsiteY35" fmla="*/ 903076 h 1015273"/>
                <a:gd name="connsiteX36" fmla="*/ 4431755 w 7679838"/>
                <a:gd name="connsiteY36" fmla="*/ 919906 h 1015273"/>
                <a:gd name="connsiteX37" fmla="*/ 3938091 w 7679838"/>
                <a:gd name="connsiteY37" fmla="*/ 1015273 h 1015273"/>
                <a:gd name="connsiteX38" fmla="*/ 0 w 7679838"/>
                <a:gd name="connsiteY38" fmla="*/ 1015273 h 1015273"/>
                <a:gd name="connsiteX0" fmla="*/ 0 w 7679838"/>
                <a:gd name="connsiteY0" fmla="*/ 1023310 h 1023310"/>
                <a:gd name="connsiteX1" fmla="*/ 259271 w 7679838"/>
                <a:gd name="connsiteY1" fmla="*/ 687218 h 1023310"/>
                <a:gd name="connsiteX2" fmla="*/ 487503 w 7679838"/>
                <a:gd name="connsiteY2" fmla="*/ 662059 h 1023310"/>
                <a:gd name="connsiteX3" fmla="*/ 669121 w 7679838"/>
                <a:gd name="connsiteY3" fmla="*/ 691325 h 1023310"/>
                <a:gd name="connsiteX4" fmla="*/ 833041 w 7679838"/>
                <a:gd name="connsiteY4" fmla="*/ 791588 h 1023310"/>
                <a:gd name="connsiteX5" fmla="*/ 1115137 w 7679838"/>
                <a:gd name="connsiteY5" fmla="*/ 783641 h 1023310"/>
                <a:gd name="connsiteX6" fmla="*/ 1363185 w 7679838"/>
                <a:gd name="connsiteY6" fmla="*/ 215496 h 1023310"/>
                <a:gd name="connsiteX7" fmla="*/ 2880059 w 7679838"/>
                <a:gd name="connsiteY7" fmla="*/ 8268 h 1023310"/>
                <a:gd name="connsiteX8" fmla="*/ 3769678 w 7679838"/>
                <a:gd name="connsiteY8" fmla="*/ 33345 h 1023310"/>
                <a:gd name="connsiteX9" fmla="*/ 4272462 w 7679838"/>
                <a:gd name="connsiteY9" fmla="*/ 10321 h 1023310"/>
                <a:gd name="connsiteX10" fmla="*/ 4549561 w 7679838"/>
                <a:gd name="connsiteY10" fmla="*/ 316473 h 1023310"/>
                <a:gd name="connsiteX11" fmla="*/ 4353217 w 7679838"/>
                <a:gd name="connsiteY11" fmla="*/ 271594 h 1023310"/>
                <a:gd name="connsiteX12" fmla="*/ 4224191 w 7679838"/>
                <a:gd name="connsiteY12" fmla="*/ 114520 h 1023310"/>
                <a:gd name="connsiteX13" fmla="*/ 4179313 w 7679838"/>
                <a:gd name="connsiteY13" fmla="*/ 198667 h 1023310"/>
                <a:gd name="connsiteX14" fmla="*/ 4263460 w 7679838"/>
                <a:gd name="connsiteY14" fmla="*/ 265985 h 1023310"/>
                <a:gd name="connsiteX15" fmla="*/ 3966140 w 7679838"/>
                <a:gd name="connsiteY15" fmla="*/ 282814 h 1023310"/>
                <a:gd name="connsiteX16" fmla="*/ 3837114 w 7679838"/>
                <a:gd name="connsiteY16" fmla="*/ 204277 h 1023310"/>
                <a:gd name="connsiteX17" fmla="*/ 3225644 w 7679838"/>
                <a:gd name="connsiteY17" fmla="*/ 355742 h 1023310"/>
                <a:gd name="connsiteX18" fmla="*/ 2715151 w 7679838"/>
                <a:gd name="connsiteY18" fmla="*/ 333302 h 1023310"/>
                <a:gd name="connsiteX19" fmla="*/ 2513197 w 7679838"/>
                <a:gd name="connsiteY19" fmla="*/ 389401 h 1023310"/>
                <a:gd name="connsiteX20" fmla="*/ 2070022 w 7679838"/>
                <a:gd name="connsiteY20" fmla="*/ 479158 h 1023310"/>
                <a:gd name="connsiteX21" fmla="*/ 2625394 w 7679838"/>
                <a:gd name="connsiteY21" fmla="*/ 540866 h 1023310"/>
                <a:gd name="connsiteX22" fmla="*/ 3203205 w 7679838"/>
                <a:gd name="connsiteY22" fmla="*/ 467938 h 1023310"/>
                <a:gd name="connsiteX23" fmla="*/ 4241021 w 7679838"/>
                <a:gd name="connsiteY23" fmla="*/ 310863 h 1023310"/>
                <a:gd name="connsiteX24" fmla="*/ 4925418 w 7679838"/>
                <a:gd name="connsiteY24" fmla="*/ 417450 h 1023310"/>
                <a:gd name="connsiteX25" fmla="*/ 5733232 w 7679838"/>
                <a:gd name="connsiteY25" fmla="*/ 265985 h 1023310"/>
                <a:gd name="connsiteX26" fmla="*/ 6799097 w 7679838"/>
                <a:gd name="connsiteY26" fmla="*/ 423059 h 1023310"/>
                <a:gd name="connsiteX27" fmla="*/ 7040319 w 7679838"/>
                <a:gd name="connsiteY27" fmla="*/ 490377 h 1023310"/>
                <a:gd name="connsiteX28" fmla="*/ 7595691 w 7679838"/>
                <a:gd name="connsiteY28" fmla="*/ 316473 h 1023310"/>
                <a:gd name="connsiteX29" fmla="*/ 7679838 w 7679838"/>
                <a:gd name="connsiteY29" fmla="*/ 731599 h 1023310"/>
                <a:gd name="connsiteX30" fmla="*/ 7146905 w 7679838"/>
                <a:gd name="connsiteY30" fmla="*/ 742819 h 1023310"/>
                <a:gd name="connsiteX31" fmla="*/ 7023490 w 7679838"/>
                <a:gd name="connsiteY31" fmla="*/ 759648 h 1023310"/>
                <a:gd name="connsiteX32" fmla="*/ 6546655 w 7679838"/>
                <a:gd name="connsiteY32" fmla="*/ 709160 h 1023310"/>
                <a:gd name="connsiteX33" fmla="*/ 5895917 w 7679838"/>
                <a:gd name="connsiteY33" fmla="*/ 787697 h 1023310"/>
                <a:gd name="connsiteX34" fmla="*/ 5424692 w 7679838"/>
                <a:gd name="connsiteY34" fmla="*/ 737209 h 1023310"/>
                <a:gd name="connsiteX35" fmla="*/ 4981517 w 7679838"/>
                <a:gd name="connsiteY35" fmla="*/ 911113 h 1023310"/>
                <a:gd name="connsiteX36" fmla="*/ 4431755 w 7679838"/>
                <a:gd name="connsiteY36" fmla="*/ 927943 h 1023310"/>
                <a:gd name="connsiteX37" fmla="*/ 3938091 w 7679838"/>
                <a:gd name="connsiteY37" fmla="*/ 1023310 h 1023310"/>
                <a:gd name="connsiteX38" fmla="*/ 0 w 7679838"/>
                <a:gd name="connsiteY38" fmla="*/ 1023310 h 1023310"/>
                <a:gd name="connsiteX0" fmla="*/ 0 w 7679838"/>
                <a:gd name="connsiteY0" fmla="*/ 1023310 h 1023310"/>
                <a:gd name="connsiteX1" fmla="*/ 259271 w 7679838"/>
                <a:gd name="connsiteY1" fmla="*/ 687218 h 1023310"/>
                <a:gd name="connsiteX2" fmla="*/ 487503 w 7679838"/>
                <a:gd name="connsiteY2" fmla="*/ 662059 h 1023310"/>
                <a:gd name="connsiteX3" fmla="*/ 669121 w 7679838"/>
                <a:gd name="connsiteY3" fmla="*/ 691325 h 1023310"/>
                <a:gd name="connsiteX4" fmla="*/ 833041 w 7679838"/>
                <a:gd name="connsiteY4" fmla="*/ 791588 h 1023310"/>
                <a:gd name="connsiteX5" fmla="*/ 1115137 w 7679838"/>
                <a:gd name="connsiteY5" fmla="*/ 783641 h 1023310"/>
                <a:gd name="connsiteX6" fmla="*/ 1363185 w 7679838"/>
                <a:gd name="connsiteY6" fmla="*/ 215496 h 1023310"/>
                <a:gd name="connsiteX7" fmla="*/ 2880059 w 7679838"/>
                <a:gd name="connsiteY7" fmla="*/ 8268 h 1023310"/>
                <a:gd name="connsiteX8" fmla="*/ 3769678 w 7679838"/>
                <a:gd name="connsiteY8" fmla="*/ 33345 h 1023310"/>
                <a:gd name="connsiteX9" fmla="*/ 4272462 w 7679838"/>
                <a:gd name="connsiteY9" fmla="*/ 10321 h 1023310"/>
                <a:gd name="connsiteX10" fmla="*/ 4549561 w 7679838"/>
                <a:gd name="connsiteY10" fmla="*/ 316473 h 1023310"/>
                <a:gd name="connsiteX11" fmla="*/ 4353217 w 7679838"/>
                <a:gd name="connsiteY11" fmla="*/ 271594 h 1023310"/>
                <a:gd name="connsiteX12" fmla="*/ 4224191 w 7679838"/>
                <a:gd name="connsiteY12" fmla="*/ 114520 h 1023310"/>
                <a:gd name="connsiteX13" fmla="*/ 4179313 w 7679838"/>
                <a:gd name="connsiteY13" fmla="*/ 198667 h 1023310"/>
                <a:gd name="connsiteX14" fmla="*/ 4263460 w 7679838"/>
                <a:gd name="connsiteY14" fmla="*/ 265985 h 1023310"/>
                <a:gd name="connsiteX15" fmla="*/ 3966140 w 7679838"/>
                <a:gd name="connsiteY15" fmla="*/ 282814 h 1023310"/>
                <a:gd name="connsiteX16" fmla="*/ 3837114 w 7679838"/>
                <a:gd name="connsiteY16" fmla="*/ 204277 h 1023310"/>
                <a:gd name="connsiteX17" fmla="*/ 3225644 w 7679838"/>
                <a:gd name="connsiteY17" fmla="*/ 355742 h 1023310"/>
                <a:gd name="connsiteX18" fmla="*/ 2715151 w 7679838"/>
                <a:gd name="connsiteY18" fmla="*/ 333302 h 1023310"/>
                <a:gd name="connsiteX19" fmla="*/ 2513197 w 7679838"/>
                <a:gd name="connsiteY19" fmla="*/ 389401 h 1023310"/>
                <a:gd name="connsiteX20" fmla="*/ 2070022 w 7679838"/>
                <a:gd name="connsiteY20" fmla="*/ 479158 h 1023310"/>
                <a:gd name="connsiteX21" fmla="*/ 2625394 w 7679838"/>
                <a:gd name="connsiteY21" fmla="*/ 540866 h 1023310"/>
                <a:gd name="connsiteX22" fmla="*/ 3203205 w 7679838"/>
                <a:gd name="connsiteY22" fmla="*/ 467938 h 1023310"/>
                <a:gd name="connsiteX23" fmla="*/ 4241021 w 7679838"/>
                <a:gd name="connsiteY23" fmla="*/ 310863 h 1023310"/>
                <a:gd name="connsiteX24" fmla="*/ 4925418 w 7679838"/>
                <a:gd name="connsiteY24" fmla="*/ 417450 h 1023310"/>
                <a:gd name="connsiteX25" fmla="*/ 5733232 w 7679838"/>
                <a:gd name="connsiteY25" fmla="*/ 265985 h 1023310"/>
                <a:gd name="connsiteX26" fmla="*/ 6799097 w 7679838"/>
                <a:gd name="connsiteY26" fmla="*/ 423059 h 1023310"/>
                <a:gd name="connsiteX27" fmla="*/ 7040319 w 7679838"/>
                <a:gd name="connsiteY27" fmla="*/ 490377 h 1023310"/>
                <a:gd name="connsiteX28" fmla="*/ 7595691 w 7679838"/>
                <a:gd name="connsiteY28" fmla="*/ 316473 h 1023310"/>
                <a:gd name="connsiteX29" fmla="*/ 7679838 w 7679838"/>
                <a:gd name="connsiteY29" fmla="*/ 731599 h 1023310"/>
                <a:gd name="connsiteX30" fmla="*/ 7146905 w 7679838"/>
                <a:gd name="connsiteY30" fmla="*/ 742819 h 1023310"/>
                <a:gd name="connsiteX31" fmla="*/ 7023490 w 7679838"/>
                <a:gd name="connsiteY31" fmla="*/ 759648 h 1023310"/>
                <a:gd name="connsiteX32" fmla="*/ 6546655 w 7679838"/>
                <a:gd name="connsiteY32" fmla="*/ 709160 h 1023310"/>
                <a:gd name="connsiteX33" fmla="*/ 5895917 w 7679838"/>
                <a:gd name="connsiteY33" fmla="*/ 787697 h 1023310"/>
                <a:gd name="connsiteX34" fmla="*/ 5424692 w 7679838"/>
                <a:gd name="connsiteY34" fmla="*/ 737209 h 1023310"/>
                <a:gd name="connsiteX35" fmla="*/ 4981517 w 7679838"/>
                <a:gd name="connsiteY35" fmla="*/ 911113 h 1023310"/>
                <a:gd name="connsiteX36" fmla="*/ 4431755 w 7679838"/>
                <a:gd name="connsiteY36" fmla="*/ 927943 h 1023310"/>
                <a:gd name="connsiteX37" fmla="*/ 3938091 w 7679838"/>
                <a:gd name="connsiteY37" fmla="*/ 1023310 h 1023310"/>
                <a:gd name="connsiteX38" fmla="*/ 0 w 7679838"/>
                <a:gd name="connsiteY38" fmla="*/ 1023310 h 102331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49561 w 7679838"/>
                <a:gd name="connsiteY10" fmla="*/ 310953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53217 w 7679838"/>
                <a:gd name="connsiteY11" fmla="*/ 266074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24191 w 7679838"/>
                <a:gd name="connsiteY12" fmla="*/ 109000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79313 w 7679838"/>
                <a:gd name="connsiteY13" fmla="*/ 193147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83152 w 7679838"/>
                <a:gd name="connsiteY11" fmla="*/ 255188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3460 w 7679838"/>
                <a:gd name="connsiteY14" fmla="*/ 260465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0739 w 7679838"/>
                <a:gd name="connsiteY14" fmla="*/ 284958 h 1017790"/>
                <a:gd name="connsiteX15" fmla="*/ 3966140 w 7679838"/>
                <a:gd name="connsiteY15" fmla="*/ 277294 h 1017790"/>
                <a:gd name="connsiteX16" fmla="*/ 3837114 w 7679838"/>
                <a:gd name="connsiteY16" fmla="*/ 19875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66140 w 7679838"/>
                <a:gd name="connsiteY16" fmla="*/ 277294 h 1017790"/>
                <a:gd name="connsiteX17" fmla="*/ 3837114 w 7679838"/>
                <a:gd name="connsiteY17" fmla="*/ 19875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0633 w 7679838"/>
                <a:gd name="connsiteY16" fmla="*/ 296344 h 1017790"/>
                <a:gd name="connsiteX17" fmla="*/ 3837114 w 7679838"/>
                <a:gd name="connsiteY17" fmla="*/ 19875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0633 w 7679838"/>
                <a:gd name="connsiteY16" fmla="*/ 296344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71583 w 7679838"/>
                <a:gd name="connsiteY16" fmla="*/ 301787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71583 w 7679838"/>
                <a:gd name="connsiteY16" fmla="*/ 301787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3993355 w 7679838"/>
                <a:gd name="connsiteY16" fmla="*/ 296344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1367 w 7679838"/>
                <a:gd name="connsiteY14" fmla="*/ 242818 h 1017790"/>
                <a:gd name="connsiteX15" fmla="*/ 4260739 w 7679838"/>
                <a:gd name="connsiteY15" fmla="*/ 284958 h 1017790"/>
                <a:gd name="connsiteX16" fmla="*/ 4009683 w 7679838"/>
                <a:gd name="connsiteY16" fmla="*/ 293622 h 1017790"/>
                <a:gd name="connsiteX17" fmla="*/ 3842557 w 7679838"/>
                <a:gd name="connsiteY17" fmla="*/ 217807 h 1017790"/>
                <a:gd name="connsiteX18" fmla="*/ 3225644 w 7679838"/>
                <a:gd name="connsiteY18" fmla="*/ 350222 h 1017790"/>
                <a:gd name="connsiteX19" fmla="*/ 2715151 w 7679838"/>
                <a:gd name="connsiteY19" fmla="*/ 327782 h 1017790"/>
                <a:gd name="connsiteX20" fmla="*/ 2513197 w 7679838"/>
                <a:gd name="connsiteY20" fmla="*/ 383881 h 1017790"/>
                <a:gd name="connsiteX21" fmla="*/ 2070022 w 7679838"/>
                <a:gd name="connsiteY21" fmla="*/ 473638 h 1017790"/>
                <a:gd name="connsiteX22" fmla="*/ 2625394 w 7679838"/>
                <a:gd name="connsiteY22" fmla="*/ 535346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60739 w 7679838"/>
                <a:gd name="connsiteY14" fmla="*/ 284958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49854 w 7679838"/>
                <a:gd name="connsiteY14" fmla="*/ 263187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5644 w 7679838"/>
                <a:gd name="connsiteY17" fmla="*/ 350222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13197 w 7679838"/>
                <a:gd name="connsiteY19" fmla="*/ 383881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25394 w 7679838"/>
                <a:gd name="connsiteY21" fmla="*/ 535346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360797 w 7679838"/>
                <a:gd name="connsiteY19" fmla="*/ 386603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543133 w 7679838"/>
                <a:gd name="connsiteY19" fmla="*/ 372995 h 1017790"/>
                <a:gd name="connsiteX20" fmla="*/ 2400795 w 7679838"/>
                <a:gd name="connsiteY20" fmla="*/ 387054 h 1017790"/>
                <a:gd name="connsiteX21" fmla="*/ 2070022 w 7679838"/>
                <a:gd name="connsiteY21" fmla="*/ 473638 h 1017790"/>
                <a:gd name="connsiteX22" fmla="*/ 2666215 w 7679838"/>
                <a:gd name="connsiteY22" fmla="*/ 532624 h 1017790"/>
                <a:gd name="connsiteX23" fmla="*/ 3203205 w 7679838"/>
                <a:gd name="connsiteY23" fmla="*/ 462418 h 1017790"/>
                <a:gd name="connsiteX24" fmla="*/ 4241021 w 7679838"/>
                <a:gd name="connsiteY24" fmla="*/ 305343 h 1017790"/>
                <a:gd name="connsiteX25" fmla="*/ 4925418 w 7679838"/>
                <a:gd name="connsiteY25" fmla="*/ 411930 h 1017790"/>
                <a:gd name="connsiteX26" fmla="*/ 5733232 w 7679838"/>
                <a:gd name="connsiteY26" fmla="*/ 260465 h 1017790"/>
                <a:gd name="connsiteX27" fmla="*/ 6799097 w 7679838"/>
                <a:gd name="connsiteY27" fmla="*/ 417539 h 1017790"/>
                <a:gd name="connsiteX28" fmla="*/ 7040319 w 7679838"/>
                <a:gd name="connsiteY28" fmla="*/ 484857 h 1017790"/>
                <a:gd name="connsiteX29" fmla="*/ 7595691 w 7679838"/>
                <a:gd name="connsiteY29" fmla="*/ 310953 h 1017790"/>
                <a:gd name="connsiteX30" fmla="*/ 7679838 w 7679838"/>
                <a:gd name="connsiteY30" fmla="*/ 726079 h 1017790"/>
                <a:gd name="connsiteX31" fmla="*/ 7146905 w 7679838"/>
                <a:gd name="connsiteY31" fmla="*/ 737299 h 1017790"/>
                <a:gd name="connsiteX32" fmla="*/ 7023490 w 7679838"/>
                <a:gd name="connsiteY32" fmla="*/ 754128 h 1017790"/>
                <a:gd name="connsiteX33" fmla="*/ 6546655 w 7679838"/>
                <a:gd name="connsiteY33" fmla="*/ 703640 h 1017790"/>
                <a:gd name="connsiteX34" fmla="*/ 5895917 w 7679838"/>
                <a:gd name="connsiteY34" fmla="*/ 782177 h 1017790"/>
                <a:gd name="connsiteX35" fmla="*/ 5424692 w 7679838"/>
                <a:gd name="connsiteY35" fmla="*/ 731689 h 1017790"/>
                <a:gd name="connsiteX36" fmla="*/ 4981517 w 7679838"/>
                <a:gd name="connsiteY36" fmla="*/ 905593 h 1017790"/>
                <a:gd name="connsiteX37" fmla="*/ 4431755 w 7679838"/>
                <a:gd name="connsiteY37" fmla="*/ 922423 h 1017790"/>
                <a:gd name="connsiteX38" fmla="*/ 3938091 w 7679838"/>
                <a:gd name="connsiteY38" fmla="*/ 1017790 h 1017790"/>
                <a:gd name="connsiteX39" fmla="*/ 0 w 7679838"/>
                <a:gd name="connsiteY39"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15151 w 7679838"/>
                <a:gd name="connsiteY18" fmla="*/ 327782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41021 w 7679838"/>
                <a:gd name="connsiteY23" fmla="*/ 305343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25418 w 7679838"/>
                <a:gd name="connsiteY24" fmla="*/ 411930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9097 w 7679838"/>
                <a:gd name="connsiteY26" fmla="*/ 41753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40319 w 7679838"/>
                <a:gd name="connsiteY27" fmla="*/ 484857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79838"/>
                <a:gd name="connsiteY0" fmla="*/ 1017790 h 1017790"/>
                <a:gd name="connsiteX1" fmla="*/ 259271 w 7679838"/>
                <a:gd name="connsiteY1" fmla="*/ 681698 h 1017790"/>
                <a:gd name="connsiteX2" fmla="*/ 487503 w 7679838"/>
                <a:gd name="connsiteY2" fmla="*/ 656539 h 1017790"/>
                <a:gd name="connsiteX3" fmla="*/ 669121 w 7679838"/>
                <a:gd name="connsiteY3" fmla="*/ 685805 h 1017790"/>
                <a:gd name="connsiteX4" fmla="*/ 833041 w 7679838"/>
                <a:gd name="connsiteY4" fmla="*/ 786068 h 1017790"/>
                <a:gd name="connsiteX5" fmla="*/ 1115137 w 7679838"/>
                <a:gd name="connsiteY5" fmla="*/ 778121 h 1017790"/>
                <a:gd name="connsiteX6" fmla="*/ 1363185 w 7679838"/>
                <a:gd name="connsiteY6" fmla="*/ 209976 h 1017790"/>
                <a:gd name="connsiteX7" fmla="*/ 2880059 w 7679838"/>
                <a:gd name="connsiteY7" fmla="*/ 2748 h 1017790"/>
                <a:gd name="connsiteX8" fmla="*/ 3769678 w 7679838"/>
                <a:gd name="connsiteY8" fmla="*/ 27825 h 1017790"/>
                <a:gd name="connsiteX9" fmla="*/ 4272462 w 7679838"/>
                <a:gd name="connsiteY9" fmla="*/ 4801 h 1017790"/>
                <a:gd name="connsiteX10" fmla="*/ 4530511 w 7679838"/>
                <a:gd name="connsiteY10" fmla="*/ 278296 h 1017790"/>
                <a:gd name="connsiteX11" fmla="*/ 4366824 w 7679838"/>
                <a:gd name="connsiteY11" fmla="*/ 238859 h 1017790"/>
                <a:gd name="connsiteX12" fmla="*/ 4235077 w 7679838"/>
                <a:gd name="connsiteY12" fmla="*/ 141657 h 1017790"/>
                <a:gd name="connsiteX13" fmla="*/ 4138492 w 7679838"/>
                <a:gd name="connsiteY13" fmla="*/ 198590 h 1017790"/>
                <a:gd name="connsiteX14" fmla="*/ 4252575 w 7679838"/>
                <a:gd name="connsiteY14" fmla="*/ 279516 h 1017790"/>
                <a:gd name="connsiteX15" fmla="*/ 4009683 w 7679838"/>
                <a:gd name="connsiteY15" fmla="*/ 293622 h 1017790"/>
                <a:gd name="connsiteX16" fmla="*/ 3842557 w 7679838"/>
                <a:gd name="connsiteY16" fmla="*/ 217807 h 1017790"/>
                <a:gd name="connsiteX17" fmla="*/ 3228366 w 7679838"/>
                <a:gd name="connsiteY17" fmla="*/ 323008 h 1017790"/>
                <a:gd name="connsiteX18" fmla="*/ 2750529 w 7679838"/>
                <a:gd name="connsiteY18" fmla="*/ 333224 h 1017790"/>
                <a:gd name="connsiteX19" fmla="*/ 2400795 w 7679838"/>
                <a:gd name="connsiteY19" fmla="*/ 387054 h 1017790"/>
                <a:gd name="connsiteX20" fmla="*/ 2070022 w 7679838"/>
                <a:gd name="connsiteY20" fmla="*/ 473638 h 1017790"/>
                <a:gd name="connsiteX21" fmla="*/ 2666215 w 7679838"/>
                <a:gd name="connsiteY21" fmla="*/ 532624 h 1017790"/>
                <a:gd name="connsiteX22" fmla="*/ 3203205 w 7679838"/>
                <a:gd name="connsiteY22" fmla="*/ 462418 h 1017790"/>
                <a:gd name="connsiteX23" fmla="*/ 4254628 w 7679838"/>
                <a:gd name="connsiteY23" fmla="*/ 332557 h 1017790"/>
                <a:gd name="connsiteX24" fmla="*/ 4977125 w 7679838"/>
                <a:gd name="connsiteY24" fmla="*/ 371109 h 1017790"/>
                <a:gd name="connsiteX25" fmla="*/ 5733232 w 7679838"/>
                <a:gd name="connsiteY25" fmla="*/ 260465 h 1017790"/>
                <a:gd name="connsiteX26" fmla="*/ 6796376 w 7679838"/>
                <a:gd name="connsiteY26" fmla="*/ 436589 h 1017790"/>
                <a:gd name="connsiteX27" fmla="*/ 7059369 w 7679838"/>
                <a:gd name="connsiteY27" fmla="*/ 471250 h 1017790"/>
                <a:gd name="connsiteX28" fmla="*/ 7595691 w 7679838"/>
                <a:gd name="connsiteY28" fmla="*/ 310953 h 1017790"/>
                <a:gd name="connsiteX29" fmla="*/ 7679838 w 7679838"/>
                <a:gd name="connsiteY29" fmla="*/ 726079 h 1017790"/>
                <a:gd name="connsiteX30" fmla="*/ 7146905 w 7679838"/>
                <a:gd name="connsiteY30" fmla="*/ 737299 h 1017790"/>
                <a:gd name="connsiteX31" fmla="*/ 7023490 w 7679838"/>
                <a:gd name="connsiteY31" fmla="*/ 754128 h 1017790"/>
                <a:gd name="connsiteX32" fmla="*/ 6546655 w 7679838"/>
                <a:gd name="connsiteY32" fmla="*/ 703640 h 1017790"/>
                <a:gd name="connsiteX33" fmla="*/ 5895917 w 7679838"/>
                <a:gd name="connsiteY33" fmla="*/ 782177 h 1017790"/>
                <a:gd name="connsiteX34" fmla="*/ 5424692 w 7679838"/>
                <a:gd name="connsiteY34" fmla="*/ 731689 h 1017790"/>
                <a:gd name="connsiteX35" fmla="*/ 4981517 w 7679838"/>
                <a:gd name="connsiteY35" fmla="*/ 905593 h 1017790"/>
                <a:gd name="connsiteX36" fmla="*/ 4431755 w 7679838"/>
                <a:gd name="connsiteY36" fmla="*/ 922423 h 1017790"/>
                <a:gd name="connsiteX37" fmla="*/ 3938091 w 7679838"/>
                <a:gd name="connsiteY37" fmla="*/ 1017790 h 1017790"/>
                <a:gd name="connsiteX38" fmla="*/ 0 w 7679838"/>
                <a:gd name="connsiteY38" fmla="*/ 1017790 h 1017790"/>
                <a:gd name="connsiteX0" fmla="*/ 0 w 7628831"/>
                <a:gd name="connsiteY0" fmla="*/ 1017790 h 1017790"/>
                <a:gd name="connsiteX1" fmla="*/ 259271 w 7628831"/>
                <a:gd name="connsiteY1" fmla="*/ 681698 h 1017790"/>
                <a:gd name="connsiteX2" fmla="*/ 487503 w 7628831"/>
                <a:gd name="connsiteY2" fmla="*/ 656539 h 1017790"/>
                <a:gd name="connsiteX3" fmla="*/ 669121 w 7628831"/>
                <a:gd name="connsiteY3" fmla="*/ 685805 h 1017790"/>
                <a:gd name="connsiteX4" fmla="*/ 833041 w 7628831"/>
                <a:gd name="connsiteY4" fmla="*/ 786068 h 1017790"/>
                <a:gd name="connsiteX5" fmla="*/ 1115137 w 7628831"/>
                <a:gd name="connsiteY5" fmla="*/ 778121 h 1017790"/>
                <a:gd name="connsiteX6" fmla="*/ 1363185 w 7628831"/>
                <a:gd name="connsiteY6" fmla="*/ 209976 h 1017790"/>
                <a:gd name="connsiteX7" fmla="*/ 2880059 w 7628831"/>
                <a:gd name="connsiteY7" fmla="*/ 2748 h 1017790"/>
                <a:gd name="connsiteX8" fmla="*/ 3769678 w 7628831"/>
                <a:gd name="connsiteY8" fmla="*/ 27825 h 1017790"/>
                <a:gd name="connsiteX9" fmla="*/ 4272462 w 7628831"/>
                <a:gd name="connsiteY9" fmla="*/ 4801 h 1017790"/>
                <a:gd name="connsiteX10" fmla="*/ 4530511 w 7628831"/>
                <a:gd name="connsiteY10" fmla="*/ 278296 h 1017790"/>
                <a:gd name="connsiteX11" fmla="*/ 4366824 w 7628831"/>
                <a:gd name="connsiteY11" fmla="*/ 238859 h 1017790"/>
                <a:gd name="connsiteX12" fmla="*/ 4235077 w 7628831"/>
                <a:gd name="connsiteY12" fmla="*/ 141657 h 1017790"/>
                <a:gd name="connsiteX13" fmla="*/ 4138492 w 7628831"/>
                <a:gd name="connsiteY13" fmla="*/ 198590 h 1017790"/>
                <a:gd name="connsiteX14" fmla="*/ 4252575 w 7628831"/>
                <a:gd name="connsiteY14" fmla="*/ 279516 h 1017790"/>
                <a:gd name="connsiteX15" fmla="*/ 4009683 w 7628831"/>
                <a:gd name="connsiteY15" fmla="*/ 293622 h 1017790"/>
                <a:gd name="connsiteX16" fmla="*/ 3842557 w 7628831"/>
                <a:gd name="connsiteY16" fmla="*/ 217807 h 1017790"/>
                <a:gd name="connsiteX17" fmla="*/ 3228366 w 7628831"/>
                <a:gd name="connsiteY17" fmla="*/ 323008 h 1017790"/>
                <a:gd name="connsiteX18" fmla="*/ 2750529 w 7628831"/>
                <a:gd name="connsiteY18" fmla="*/ 333224 h 1017790"/>
                <a:gd name="connsiteX19" fmla="*/ 2400795 w 7628831"/>
                <a:gd name="connsiteY19" fmla="*/ 387054 h 1017790"/>
                <a:gd name="connsiteX20" fmla="*/ 2070022 w 7628831"/>
                <a:gd name="connsiteY20" fmla="*/ 473638 h 1017790"/>
                <a:gd name="connsiteX21" fmla="*/ 2666215 w 7628831"/>
                <a:gd name="connsiteY21" fmla="*/ 532624 h 1017790"/>
                <a:gd name="connsiteX22" fmla="*/ 3203205 w 7628831"/>
                <a:gd name="connsiteY22" fmla="*/ 462418 h 1017790"/>
                <a:gd name="connsiteX23" fmla="*/ 4254628 w 7628831"/>
                <a:gd name="connsiteY23" fmla="*/ 332557 h 1017790"/>
                <a:gd name="connsiteX24" fmla="*/ 4977125 w 7628831"/>
                <a:gd name="connsiteY24" fmla="*/ 371109 h 1017790"/>
                <a:gd name="connsiteX25" fmla="*/ 5733232 w 7628831"/>
                <a:gd name="connsiteY25" fmla="*/ 260465 h 1017790"/>
                <a:gd name="connsiteX26" fmla="*/ 6796376 w 7628831"/>
                <a:gd name="connsiteY26" fmla="*/ 436589 h 1017790"/>
                <a:gd name="connsiteX27" fmla="*/ 7059369 w 7628831"/>
                <a:gd name="connsiteY27" fmla="*/ 471250 h 1017790"/>
                <a:gd name="connsiteX28" fmla="*/ 7595691 w 7628831"/>
                <a:gd name="connsiteY28" fmla="*/ 310953 h 1017790"/>
                <a:gd name="connsiteX29" fmla="*/ 7628131 w 7628831"/>
                <a:gd name="connsiteY29" fmla="*/ 723357 h 1017790"/>
                <a:gd name="connsiteX30" fmla="*/ 7146905 w 7628831"/>
                <a:gd name="connsiteY30" fmla="*/ 737299 h 1017790"/>
                <a:gd name="connsiteX31" fmla="*/ 7023490 w 7628831"/>
                <a:gd name="connsiteY31" fmla="*/ 754128 h 1017790"/>
                <a:gd name="connsiteX32" fmla="*/ 6546655 w 7628831"/>
                <a:gd name="connsiteY32" fmla="*/ 703640 h 1017790"/>
                <a:gd name="connsiteX33" fmla="*/ 5895917 w 7628831"/>
                <a:gd name="connsiteY33" fmla="*/ 782177 h 1017790"/>
                <a:gd name="connsiteX34" fmla="*/ 5424692 w 7628831"/>
                <a:gd name="connsiteY34" fmla="*/ 731689 h 1017790"/>
                <a:gd name="connsiteX35" fmla="*/ 4981517 w 7628831"/>
                <a:gd name="connsiteY35" fmla="*/ 905593 h 1017790"/>
                <a:gd name="connsiteX36" fmla="*/ 4431755 w 7628831"/>
                <a:gd name="connsiteY36" fmla="*/ 922423 h 1017790"/>
                <a:gd name="connsiteX37" fmla="*/ 3938091 w 7628831"/>
                <a:gd name="connsiteY37" fmla="*/ 1017790 h 1017790"/>
                <a:gd name="connsiteX38" fmla="*/ 0 w 7628831"/>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54128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54128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6655 w 7664420"/>
                <a:gd name="connsiteY32" fmla="*/ 70364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52098 w 7664420"/>
                <a:gd name="connsiteY32" fmla="*/ 68459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52098 w 7664420"/>
                <a:gd name="connsiteY32" fmla="*/ 684590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81517 w 7664420"/>
                <a:gd name="connsiteY35" fmla="*/ 9055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38091 w 7664420"/>
                <a:gd name="connsiteY37" fmla="*/ 1017790 h 1017790"/>
                <a:gd name="connsiteX38" fmla="*/ 0 w 7664420"/>
                <a:gd name="connsiteY38" fmla="*/ 1017790 h 1017790"/>
                <a:gd name="connsiteX0" fmla="*/ 0 w 7664420"/>
                <a:gd name="connsiteY0" fmla="*/ 1017790 h 1017790"/>
                <a:gd name="connsiteX1" fmla="*/ 259271 w 7664420"/>
                <a:gd name="connsiteY1" fmla="*/ 681698 h 1017790"/>
                <a:gd name="connsiteX2" fmla="*/ 487503 w 7664420"/>
                <a:gd name="connsiteY2" fmla="*/ 656539 h 1017790"/>
                <a:gd name="connsiteX3" fmla="*/ 669121 w 7664420"/>
                <a:gd name="connsiteY3" fmla="*/ 685805 h 1017790"/>
                <a:gd name="connsiteX4" fmla="*/ 833041 w 7664420"/>
                <a:gd name="connsiteY4" fmla="*/ 786068 h 1017790"/>
                <a:gd name="connsiteX5" fmla="*/ 1115137 w 7664420"/>
                <a:gd name="connsiteY5" fmla="*/ 778121 h 1017790"/>
                <a:gd name="connsiteX6" fmla="*/ 1363185 w 7664420"/>
                <a:gd name="connsiteY6" fmla="*/ 209976 h 1017790"/>
                <a:gd name="connsiteX7" fmla="*/ 2880059 w 7664420"/>
                <a:gd name="connsiteY7" fmla="*/ 2748 h 1017790"/>
                <a:gd name="connsiteX8" fmla="*/ 3769678 w 7664420"/>
                <a:gd name="connsiteY8" fmla="*/ 27825 h 1017790"/>
                <a:gd name="connsiteX9" fmla="*/ 4272462 w 7664420"/>
                <a:gd name="connsiteY9" fmla="*/ 4801 h 1017790"/>
                <a:gd name="connsiteX10" fmla="*/ 4530511 w 7664420"/>
                <a:gd name="connsiteY10" fmla="*/ 278296 h 1017790"/>
                <a:gd name="connsiteX11" fmla="*/ 4366824 w 7664420"/>
                <a:gd name="connsiteY11" fmla="*/ 238859 h 1017790"/>
                <a:gd name="connsiteX12" fmla="*/ 4235077 w 7664420"/>
                <a:gd name="connsiteY12" fmla="*/ 141657 h 1017790"/>
                <a:gd name="connsiteX13" fmla="*/ 4138492 w 7664420"/>
                <a:gd name="connsiteY13" fmla="*/ 198590 h 1017790"/>
                <a:gd name="connsiteX14" fmla="*/ 4252575 w 7664420"/>
                <a:gd name="connsiteY14" fmla="*/ 279516 h 1017790"/>
                <a:gd name="connsiteX15" fmla="*/ 4009683 w 7664420"/>
                <a:gd name="connsiteY15" fmla="*/ 293622 h 1017790"/>
                <a:gd name="connsiteX16" fmla="*/ 3842557 w 7664420"/>
                <a:gd name="connsiteY16" fmla="*/ 217807 h 1017790"/>
                <a:gd name="connsiteX17" fmla="*/ 3228366 w 7664420"/>
                <a:gd name="connsiteY17" fmla="*/ 323008 h 1017790"/>
                <a:gd name="connsiteX18" fmla="*/ 2750529 w 7664420"/>
                <a:gd name="connsiteY18" fmla="*/ 333224 h 1017790"/>
                <a:gd name="connsiteX19" fmla="*/ 2400795 w 7664420"/>
                <a:gd name="connsiteY19" fmla="*/ 387054 h 1017790"/>
                <a:gd name="connsiteX20" fmla="*/ 2070022 w 7664420"/>
                <a:gd name="connsiteY20" fmla="*/ 473638 h 1017790"/>
                <a:gd name="connsiteX21" fmla="*/ 2666215 w 7664420"/>
                <a:gd name="connsiteY21" fmla="*/ 532624 h 1017790"/>
                <a:gd name="connsiteX22" fmla="*/ 3203205 w 7664420"/>
                <a:gd name="connsiteY22" fmla="*/ 462418 h 1017790"/>
                <a:gd name="connsiteX23" fmla="*/ 4254628 w 7664420"/>
                <a:gd name="connsiteY23" fmla="*/ 332557 h 1017790"/>
                <a:gd name="connsiteX24" fmla="*/ 4977125 w 7664420"/>
                <a:gd name="connsiteY24" fmla="*/ 371109 h 1017790"/>
                <a:gd name="connsiteX25" fmla="*/ 5733232 w 7664420"/>
                <a:gd name="connsiteY25" fmla="*/ 260465 h 1017790"/>
                <a:gd name="connsiteX26" fmla="*/ 6796376 w 7664420"/>
                <a:gd name="connsiteY26" fmla="*/ 436589 h 1017790"/>
                <a:gd name="connsiteX27" fmla="*/ 7059369 w 7664420"/>
                <a:gd name="connsiteY27" fmla="*/ 471250 h 1017790"/>
                <a:gd name="connsiteX28" fmla="*/ 7595691 w 7664420"/>
                <a:gd name="connsiteY28" fmla="*/ 310953 h 1017790"/>
                <a:gd name="connsiteX29" fmla="*/ 7628131 w 7664420"/>
                <a:gd name="connsiteY29" fmla="*/ 723357 h 1017790"/>
                <a:gd name="connsiteX30" fmla="*/ 7146905 w 7664420"/>
                <a:gd name="connsiteY30" fmla="*/ 737299 h 1017790"/>
                <a:gd name="connsiteX31" fmla="*/ 7023490 w 7664420"/>
                <a:gd name="connsiteY31" fmla="*/ 778621 h 1017790"/>
                <a:gd name="connsiteX32" fmla="*/ 6549377 w 7664420"/>
                <a:gd name="connsiteY32" fmla="*/ 698197 h 1017790"/>
                <a:gd name="connsiteX33" fmla="*/ 5895917 w 7664420"/>
                <a:gd name="connsiteY33" fmla="*/ 782177 h 1017790"/>
                <a:gd name="connsiteX34" fmla="*/ 5424692 w 7664420"/>
                <a:gd name="connsiteY34" fmla="*/ 731689 h 1017790"/>
                <a:gd name="connsiteX35" fmla="*/ 4978795 w 7664420"/>
                <a:gd name="connsiteY35" fmla="*/ 867493 h 1017790"/>
                <a:gd name="connsiteX36" fmla="*/ 4431755 w 7664420"/>
                <a:gd name="connsiteY36" fmla="*/ 922423 h 1017790"/>
                <a:gd name="connsiteX37" fmla="*/ 3954420 w 7664420"/>
                <a:gd name="connsiteY37" fmla="*/ 1017790 h 1017790"/>
                <a:gd name="connsiteX38" fmla="*/ 0 w 7664420"/>
                <a:gd name="connsiteY38" fmla="*/ 1017790 h 101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664420" h="1017790">
                  <a:moveTo>
                    <a:pt x="0" y="1017790"/>
                  </a:moveTo>
                  <a:cubicBezTo>
                    <a:pt x="245" y="836814"/>
                    <a:pt x="142004" y="696661"/>
                    <a:pt x="259271" y="681698"/>
                  </a:cubicBezTo>
                  <a:cubicBezTo>
                    <a:pt x="369820" y="664240"/>
                    <a:pt x="379675" y="660389"/>
                    <a:pt x="487503" y="656539"/>
                  </a:cubicBezTo>
                  <a:cubicBezTo>
                    <a:pt x="443722" y="543826"/>
                    <a:pt x="680247" y="591681"/>
                    <a:pt x="669121" y="685805"/>
                  </a:cubicBezTo>
                  <a:cubicBezTo>
                    <a:pt x="757327" y="723760"/>
                    <a:pt x="780215" y="753556"/>
                    <a:pt x="833041" y="786068"/>
                  </a:cubicBezTo>
                  <a:cubicBezTo>
                    <a:pt x="903486" y="846012"/>
                    <a:pt x="1074627" y="827034"/>
                    <a:pt x="1115137" y="778121"/>
                  </a:cubicBezTo>
                  <a:cubicBezTo>
                    <a:pt x="1203265" y="686710"/>
                    <a:pt x="1285945" y="323157"/>
                    <a:pt x="1363185" y="209976"/>
                  </a:cubicBezTo>
                  <a:cubicBezTo>
                    <a:pt x="1497788" y="-29645"/>
                    <a:pt x="2380788" y="24654"/>
                    <a:pt x="2880059" y="2748"/>
                  </a:cubicBezTo>
                  <a:cubicBezTo>
                    <a:pt x="3297472" y="-396"/>
                    <a:pt x="3509946" y="29751"/>
                    <a:pt x="3769678" y="27825"/>
                  </a:cubicBezTo>
                  <a:cubicBezTo>
                    <a:pt x="3937273" y="20150"/>
                    <a:pt x="4219170" y="-12017"/>
                    <a:pt x="4272462" y="4801"/>
                  </a:cubicBezTo>
                  <a:cubicBezTo>
                    <a:pt x="4419256" y="55145"/>
                    <a:pt x="4476245" y="162637"/>
                    <a:pt x="4530511" y="278296"/>
                  </a:cubicBezTo>
                  <a:cubicBezTo>
                    <a:pt x="4471413" y="293272"/>
                    <a:pt x="4393265" y="270147"/>
                    <a:pt x="4366824" y="238859"/>
                  </a:cubicBezTo>
                  <a:lnTo>
                    <a:pt x="4235077" y="141657"/>
                  </a:lnTo>
                  <a:cubicBezTo>
                    <a:pt x="4197439" y="112555"/>
                    <a:pt x="4105373" y="146049"/>
                    <a:pt x="4138492" y="198590"/>
                  </a:cubicBezTo>
                  <a:cubicBezTo>
                    <a:pt x="4142769" y="222473"/>
                    <a:pt x="4208729" y="198364"/>
                    <a:pt x="4252575" y="279516"/>
                  </a:cubicBezTo>
                  <a:lnTo>
                    <a:pt x="4009683" y="293622"/>
                  </a:lnTo>
                  <a:cubicBezTo>
                    <a:pt x="3974839" y="298286"/>
                    <a:pt x="3885566" y="245800"/>
                    <a:pt x="3842557" y="217807"/>
                  </a:cubicBezTo>
                  <a:cubicBezTo>
                    <a:pt x="3721283" y="196631"/>
                    <a:pt x="3420398" y="295198"/>
                    <a:pt x="3228366" y="323008"/>
                  </a:cubicBezTo>
                  <a:cubicBezTo>
                    <a:pt x="3035522" y="362699"/>
                    <a:pt x="2921601" y="331633"/>
                    <a:pt x="2750529" y="333224"/>
                  </a:cubicBezTo>
                  <a:cubicBezTo>
                    <a:pt x="2653908" y="355702"/>
                    <a:pt x="2521909" y="386347"/>
                    <a:pt x="2400795" y="387054"/>
                  </a:cubicBezTo>
                  <a:cubicBezTo>
                    <a:pt x="2316500" y="395663"/>
                    <a:pt x="2021250" y="449830"/>
                    <a:pt x="2070022" y="473638"/>
                  </a:cubicBezTo>
                  <a:cubicBezTo>
                    <a:pt x="2266031" y="472436"/>
                    <a:pt x="2481091" y="512055"/>
                    <a:pt x="2666215" y="532624"/>
                  </a:cubicBezTo>
                  <a:lnTo>
                    <a:pt x="3203205" y="462418"/>
                  </a:lnTo>
                  <a:cubicBezTo>
                    <a:pt x="3553679" y="419131"/>
                    <a:pt x="3860611" y="310530"/>
                    <a:pt x="4254628" y="332557"/>
                  </a:cubicBezTo>
                  <a:cubicBezTo>
                    <a:pt x="4508161" y="326358"/>
                    <a:pt x="4742642" y="377308"/>
                    <a:pt x="4977125" y="371109"/>
                  </a:cubicBezTo>
                  <a:cubicBezTo>
                    <a:pt x="5229161" y="334228"/>
                    <a:pt x="5611824" y="253803"/>
                    <a:pt x="5733232" y="260465"/>
                  </a:cubicBezTo>
                  <a:cubicBezTo>
                    <a:pt x="5966056" y="261115"/>
                    <a:pt x="6441088" y="384231"/>
                    <a:pt x="6796376" y="436589"/>
                  </a:cubicBezTo>
                  <a:cubicBezTo>
                    <a:pt x="6894018" y="444514"/>
                    <a:pt x="6978055" y="455161"/>
                    <a:pt x="7059369" y="471250"/>
                  </a:cubicBezTo>
                  <a:cubicBezTo>
                    <a:pt x="7238143" y="417818"/>
                    <a:pt x="7563874" y="271857"/>
                    <a:pt x="7595691" y="310953"/>
                  </a:cubicBezTo>
                  <a:cubicBezTo>
                    <a:pt x="7664562" y="405785"/>
                    <a:pt x="7692614" y="568654"/>
                    <a:pt x="7628131" y="723357"/>
                  </a:cubicBezTo>
                  <a:cubicBezTo>
                    <a:pt x="7592908" y="768825"/>
                    <a:pt x="7307314" y="732652"/>
                    <a:pt x="7146905" y="737299"/>
                  </a:cubicBezTo>
                  <a:lnTo>
                    <a:pt x="7023490" y="778621"/>
                  </a:lnTo>
                  <a:cubicBezTo>
                    <a:pt x="6940745" y="783563"/>
                    <a:pt x="6719207" y="663320"/>
                    <a:pt x="6549377" y="698197"/>
                  </a:cubicBezTo>
                  <a:cubicBezTo>
                    <a:pt x="6331557" y="726190"/>
                    <a:pt x="6119180" y="770512"/>
                    <a:pt x="5895917" y="782177"/>
                  </a:cubicBezTo>
                  <a:cubicBezTo>
                    <a:pt x="5733399" y="789841"/>
                    <a:pt x="5581767" y="748518"/>
                    <a:pt x="5424692" y="731689"/>
                  </a:cubicBezTo>
                  <a:cubicBezTo>
                    <a:pt x="5320510" y="729786"/>
                    <a:pt x="5161898" y="842181"/>
                    <a:pt x="4978795" y="867493"/>
                  </a:cubicBezTo>
                  <a:cubicBezTo>
                    <a:pt x="4796448" y="885803"/>
                    <a:pt x="4614102" y="890505"/>
                    <a:pt x="4431755" y="922423"/>
                  </a:cubicBezTo>
                  <a:lnTo>
                    <a:pt x="3954420" y="1017790"/>
                  </a:lnTo>
                  <a:lnTo>
                    <a:pt x="0" y="101779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79759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2664397" y="195486"/>
            <a:ext cx="3671198"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Add Patient Details</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A7C4F9CE-B092-2D4F-89C1-1AF74787A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773848"/>
            <a:ext cx="5472608" cy="4104456"/>
          </a:xfrm>
          <a:prstGeom prst="rect">
            <a:avLst/>
          </a:prstGeom>
        </p:spPr>
      </p:pic>
      <p:sp>
        <p:nvSpPr>
          <p:cNvPr id="5" name="Round Same Side Corner Rectangle 8">
            <a:extLst>
              <a:ext uri="{FF2B5EF4-FFF2-40B4-BE49-F238E27FC236}">
                <a16:creationId xmlns:a16="http://schemas.microsoft.com/office/drawing/2014/main" id="{2CD4B82D-F01C-EA41-9EE8-3D7E6EB23A82}"/>
              </a:ext>
            </a:extLst>
          </p:cNvPr>
          <p:cNvSpPr/>
          <p:nvPr/>
        </p:nvSpPr>
        <p:spPr>
          <a:xfrm>
            <a:off x="611560" y="1635646"/>
            <a:ext cx="720080" cy="1872208"/>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 Same Side Corner Rectangle 20">
            <a:extLst>
              <a:ext uri="{FF2B5EF4-FFF2-40B4-BE49-F238E27FC236}">
                <a16:creationId xmlns:a16="http://schemas.microsoft.com/office/drawing/2014/main" id="{7179E69E-116E-AF4C-93BA-2F1977E93EC1}"/>
              </a:ext>
            </a:extLst>
          </p:cNvPr>
          <p:cNvSpPr/>
          <p:nvPr/>
        </p:nvSpPr>
        <p:spPr>
          <a:xfrm rot="10800000">
            <a:off x="7812362" y="1527634"/>
            <a:ext cx="864096" cy="1980220"/>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Donut 87">
            <a:extLst>
              <a:ext uri="{FF2B5EF4-FFF2-40B4-BE49-F238E27FC236}">
                <a16:creationId xmlns:a16="http://schemas.microsoft.com/office/drawing/2014/main" id="{AB77A33A-D638-5941-9B74-359B670E4330}"/>
              </a:ext>
            </a:extLst>
          </p:cNvPr>
          <p:cNvSpPr/>
          <p:nvPr/>
        </p:nvSpPr>
        <p:spPr>
          <a:xfrm>
            <a:off x="611560" y="3795886"/>
            <a:ext cx="572495" cy="438347"/>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Donut 90">
            <a:extLst>
              <a:ext uri="{FF2B5EF4-FFF2-40B4-BE49-F238E27FC236}">
                <a16:creationId xmlns:a16="http://schemas.microsoft.com/office/drawing/2014/main" id="{22CB84B9-925C-4A43-9BAD-718DE957CB0C}"/>
              </a:ext>
            </a:extLst>
          </p:cNvPr>
          <p:cNvSpPr/>
          <p:nvPr/>
        </p:nvSpPr>
        <p:spPr>
          <a:xfrm>
            <a:off x="8057610" y="3795886"/>
            <a:ext cx="474829" cy="38181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5428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3085987" y="195486"/>
            <a:ext cx="2828018"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Patient Details</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CC5AC96A-40B8-FF43-A018-5B72C04E5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810072"/>
            <a:ext cx="5039687" cy="4286746"/>
          </a:xfrm>
          <a:prstGeom prst="rect">
            <a:avLst/>
          </a:prstGeom>
        </p:spPr>
      </p:pic>
      <p:grpSp>
        <p:nvGrpSpPr>
          <p:cNvPr id="5" name="Group 3">
            <a:extLst>
              <a:ext uri="{FF2B5EF4-FFF2-40B4-BE49-F238E27FC236}">
                <a16:creationId xmlns:a16="http://schemas.microsoft.com/office/drawing/2014/main" id="{C0DE3824-A10D-5D44-85D3-E314807F9F24}"/>
              </a:ext>
            </a:extLst>
          </p:cNvPr>
          <p:cNvGrpSpPr/>
          <p:nvPr/>
        </p:nvGrpSpPr>
        <p:grpSpPr>
          <a:xfrm>
            <a:off x="7467877" y="1436550"/>
            <a:ext cx="971004" cy="2557380"/>
            <a:chOff x="798294" y="1135284"/>
            <a:chExt cx="1366873" cy="3600000"/>
          </a:xfrm>
          <a:solidFill>
            <a:schemeClr val="accent1"/>
          </a:solidFill>
        </p:grpSpPr>
        <p:sp>
          <p:nvSpPr>
            <p:cNvPr id="6" name="Round Same Side Corner Rectangle 8">
              <a:extLst>
                <a:ext uri="{FF2B5EF4-FFF2-40B4-BE49-F238E27FC236}">
                  <a16:creationId xmlns:a16="http://schemas.microsoft.com/office/drawing/2014/main" id="{7B7C0399-2E3D-5E4C-B3A0-1F56CF04B0E5}"/>
                </a:ext>
              </a:extLst>
            </p:cNvPr>
            <p:cNvSpPr>
              <a:spLocks noChangeAspect="1"/>
            </p:cNvSpPr>
            <p:nvPr/>
          </p:nvSpPr>
          <p:spPr>
            <a:xfrm>
              <a:off x="1172247" y="1135284"/>
              <a:ext cx="618968" cy="360000"/>
            </a:xfrm>
            <a:custGeom>
              <a:avLst/>
              <a:gdLst/>
              <a:ahLst/>
              <a:cxnLst/>
              <a:rect l="l" t="t" r="r" b="b"/>
              <a:pathLst>
                <a:path w="618968" h="360000">
                  <a:moveTo>
                    <a:pt x="309484" y="0"/>
                  </a:moveTo>
                  <a:cubicBezTo>
                    <a:pt x="480408" y="0"/>
                    <a:pt x="618968" y="138560"/>
                    <a:pt x="618968" y="309483"/>
                  </a:cubicBezTo>
                  <a:lnTo>
                    <a:pt x="613875" y="360000"/>
                  </a:lnTo>
                  <a:lnTo>
                    <a:pt x="5093" y="360000"/>
                  </a:lnTo>
                  <a:cubicBezTo>
                    <a:pt x="1413" y="343670"/>
                    <a:pt x="0" y="326742"/>
                    <a:pt x="0" y="309483"/>
                  </a:cubicBezTo>
                  <a:cubicBezTo>
                    <a:pt x="0" y="138560"/>
                    <a:pt x="138561" y="0"/>
                    <a:pt x="309484"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27696"/>
                </a:solidFill>
              </a:endParaRPr>
            </a:p>
          </p:txBody>
        </p:sp>
        <p:sp>
          <p:nvSpPr>
            <p:cNvPr id="7" name="Round Same Side Corner Rectangle 8">
              <a:extLst>
                <a:ext uri="{FF2B5EF4-FFF2-40B4-BE49-F238E27FC236}">
                  <a16:creationId xmlns:a16="http://schemas.microsoft.com/office/drawing/2014/main" id="{336FA5BF-C10D-FE43-9775-DC83A6DBB5F5}"/>
                </a:ext>
              </a:extLst>
            </p:cNvPr>
            <p:cNvSpPr>
              <a:spLocks noChangeAspect="1"/>
            </p:cNvSpPr>
            <p:nvPr/>
          </p:nvSpPr>
          <p:spPr>
            <a:xfrm>
              <a:off x="935085" y="1495284"/>
              <a:ext cx="1093290" cy="360000"/>
            </a:xfrm>
            <a:custGeom>
              <a:avLst/>
              <a:gdLst/>
              <a:ahLst/>
              <a:cxnLst/>
              <a:rect l="l" t="t" r="r" b="b"/>
              <a:pathLst>
                <a:path w="1093290" h="360000">
                  <a:moveTo>
                    <a:pt x="120297" y="328818"/>
                  </a:moveTo>
                  <a:lnTo>
                    <a:pt x="972993" y="328818"/>
                  </a:lnTo>
                  <a:cubicBezTo>
                    <a:pt x="1016682" y="328818"/>
                    <a:pt x="1057826" y="339716"/>
                    <a:pt x="1093290" y="360000"/>
                  </a:cubicBezTo>
                  <a:lnTo>
                    <a:pt x="0" y="360000"/>
                  </a:lnTo>
                  <a:cubicBezTo>
                    <a:pt x="35464" y="339716"/>
                    <a:pt x="76608" y="328818"/>
                    <a:pt x="120297" y="328818"/>
                  </a:cubicBezTo>
                  <a:close/>
                  <a:moveTo>
                    <a:pt x="242255" y="0"/>
                  </a:moveTo>
                  <a:lnTo>
                    <a:pt x="851037" y="0"/>
                  </a:lnTo>
                  <a:cubicBezTo>
                    <a:pt x="827819" y="146975"/>
                    <a:pt x="700311" y="258967"/>
                    <a:pt x="546646" y="258967"/>
                  </a:cubicBezTo>
                  <a:cubicBezTo>
                    <a:pt x="392981" y="258967"/>
                    <a:pt x="265473" y="146975"/>
                    <a:pt x="2422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27696"/>
                </a:solidFill>
              </a:endParaRPr>
            </a:p>
          </p:txBody>
        </p:sp>
        <p:sp>
          <p:nvSpPr>
            <p:cNvPr id="8" name="Round Same Side Corner Rectangle 8">
              <a:extLst>
                <a:ext uri="{FF2B5EF4-FFF2-40B4-BE49-F238E27FC236}">
                  <a16:creationId xmlns:a16="http://schemas.microsoft.com/office/drawing/2014/main" id="{8157CDE7-2019-974A-93E8-BE109601AA7F}"/>
                </a:ext>
              </a:extLst>
            </p:cNvPr>
            <p:cNvSpPr>
              <a:spLocks noChangeAspect="1"/>
            </p:cNvSpPr>
            <p:nvPr/>
          </p:nvSpPr>
          <p:spPr>
            <a:xfrm>
              <a:off x="798294" y="1855284"/>
              <a:ext cx="1366872" cy="360000"/>
            </a:xfrm>
            <a:custGeom>
              <a:avLst/>
              <a:gdLst/>
              <a:ahLst/>
              <a:cxnLst/>
              <a:rect l="l" t="t" r="r" b="b"/>
              <a:pathLst>
                <a:path w="1366872" h="360000">
                  <a:moveTo>
                    <a:pt x="136791" y="0"/>
                  </a:moveTo>
                  <a:lnTo>
                    <a:pt x="1230081" y="0"/>
                  </a:lnTo>
                  <a:cubicBezTo>
                    <a:pt x="1311706" y="42198"/>
                    <a:pt x="1366872" y="127610"/>
                    <a:pt x="1366872" y="225906"/>
                  </a:cubicBezTo>
                  <a:lnTo>
                    <a:pt x="1366872" y="360000"/>
                  </a:lnTo>
                  <a:lnTo>
                    <a:pt x="0" y="360000"/>
                  </a:lnTo>
                  <a:lnTo>
                    <a:pt x="0" y="225906"/>
                  </a:lnTo>
                  <a:cubicBezTo>
                    <a:pt x="0" y="127610"/>
                    <a:pt x="55166" y="42198"/>
                    <a:pt x="136791"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27696"/>
                </a:solidFill>
              </a:endParaRPr>
            </a:p>
          </p:txBody>
        </p:sp>
        <p:sp>
          <p:nvSpPr>
            <p:cNvPr id="9" name="Round Same Side Corner Rectangle 8">
              <a:extLst>
                <a:ext uri="{FF2B5EF4-FFF2-40B4-BE49-F238E27FC236}">
                  <a16:creationId xmlns:a16="http://schemas.microsoft.com/office/drawing/2014/main" id="{81659400-565F-144E-8CCD-9A543A05BC03}"/>
                </a:ext>
              </a:extLst>
            </p:cNvPr>
            <p:cNvSpPr>
              <a:spLocks noChangeAspect="1"/>
            </p:cNvSpPr>
            <p:nvPr/>
          </p:nvSpPr>
          <p:spPr>
            <a:xfrm>
              <a:off x="798294" y="2215284"/>
              <a:ext cx="1366873" cy="360000"/>
            </a:xfrm>
            <a:custGeom>
              <a:avLst/>
              <a:gdLst/>
              <a:ahLst/>
              <a:cxnLst/>
              <a:rect l="l" t="t" r="r" b="b"/>
              <a:pathLst>
                <a:path w="1366873" h="360000">
                  <a:moveTo>
                    <a:pt x="0" y="0"/>
                  </a:moveTo>
                  <a:lnTo>
                    <a:pt x="1366872" y="0"/>
                  </a:lnTo>
                  <a:lnTo>
                    <a:pt x="1366872" y="106805"/>
                  </a:lnTo>
                  <a:lnTo>
                    <a:pt x="1366873" y="106805"/>
                  </a:lnTo>
                  <a:lnTo>
                    <a:pt x="1366873" y="360000"/>
                  </a:lnTo>
                  <a:lnTo>
                    <a:pt x="1102603" y="360000"/>
                  </a:lnTo>
                  <a:lnTo>
                    <a:pt x="1102603" y="195949"/>
                  </a:lnTo>
                  <a:lnTo>
                    <a:pt x="1063282" y="195949"/>
                  </a:lnTo>
                  <a:lnTo>
                    <a:pt x="1062792" y="360000"/>
                  </a:lnTo>
                  <a:lnTo>
                    <a:pt x="303100" y="360000"/>
                  </a:lnTo>
                  <a:cubicBezTo>
                    <a:pt x="303263" y="305317"/>
                    <a:pt x="303426" y="250633"/>
                    <a:pt x="303590" y="195949"/>
                  </a:cubicBezTo>
                  <a:lnTo>
                    <a:pt x="264271" y="195949"/>
                  </a:lnTo>
                  <a:lnTo>
                    <a:pt x="264271" y="360000"/>
                  </a:lnTo>
                  <a:lnTo>
                    <a:pt x="1" y="360000"/>
                  </a:lnTo>
                  <a:lnTo>
                    <a:pt x="1" y="195949"/>
                  </a:lnTo>
                  <a:lnTo>
                    <a:pt x="0" y="1959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27696"/>
                </a:solidFill>
              </a:endParaRPr>
            </a:p>
          </p:txBody>
        </p:sp>
        <p:sp>
          <p:nvSpPr>
            <p:cNvPr id="10" name="Round Same Side Corner Rectangle 8">
              <a:extLst>
                <a:ext uri="{FF2B5EF4-FFF2-40B4-BE49-F238E27FC236}">
                  <a16:creationId xmlns:a16="http://schemas.microsoft.com/office/drawing/2014/main" id="{C50FBB58-625C-7B4C-8835-27746EA7D5A1}"/>
                </a:ext>
              </a:extLst>
            </p:cNvPr>
            <p:cNvSpPr>
              <a:spLocks noChangeAspect="1"/>
            </p:cNvSpPr>
            <p:nvPr/>
          </p:nvSpPr>
          <p:spPr>
            <a:xfrm>
              <a:off x="798295" y="2575284"/>
              <a:ext cx="1366872" cy="360000"/>
            </a:xfrm>
            <a:custGeom>
              <a:avLst/>
              <a:gdLst/>
              <a:ahLst/>
              <a:cxnLst/>
              <a:rect l="l" t="t" r="r" b="b"/>
              <a:pathLst>
                <a:path w="1366872" h="360000">
                  <a:moveTo>
                    <a:pt x="1102602" y="0"/>
                  </a:moveTo>
                  <a:lnTo>
                    <a:pt x="1366872" y="0"/>
                  </a:lnTo>
                  <a:lnTo>
                    <a:pt x="1366872" y="360000"/>
                  </a:lnTo>
                  <a:lnTo>
                    <a:pt x="1102602" y="360000"/>
                  </a:lnTo>
                  <a:close/>
                  <a:moveTo>
                    <a:pt x="303099" y="0"/>
                  </a:moveTo>
                  <a:lnTo>
                    <a:pt x="1062791" y="0"/>
                  </a:lnTo>
                  <a:lnTo>
                    <a:pt x="1061715" y="360000"/>
                  </a:lnTo>
                  <a:lnTo>
                    <a:pt x="302023" y="360000"/>
                  </a:lnTo>
                  <a:close/>
                  <a:moveTo>
                    <a:pt x="0" y="0"/>
                  </a:moveTo>
                  <a:lnTo>
                    <a:pt x="264270" y="0"/>
                  </a:lnTo>
                  <a:lnTo>
                    <a:pt x="264270" y="360000"/>
                  </a:lnTo>
                  <a:lnTo>
                    <a:pt x="0" y="3600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27696"/>
                </a:solidFill>
              </a:endParaRPr>
            </a:p>
          </p:txBody>
        </p:sp>
        <p:sp>
          <p:nvSpPr>
            <p:cNvPr id="11" name="Round Same Side Corner Rectangle 8">
              <a:extLst>
                <a:ext uri="{FF2B5EF4-FFF2-40B4-BE49-F238E27FC236}">
                  <a16:creationId xmlns:a16="http://schemas.microsoft.com/office/drawing/2014/main" id="{D4E620CE-12B4-0845-A499-CC80F36BCB29}"/>
                </a:ext>
              </a:extLst>
            </p:cNvPr>
            <p:cNvSpPr>
              <a:spLocks noChangeAspect="1"/>
            </p:cNvSpPr>
            <p:nvPr/>
          </p:nvSpPr>
          <p:spPr>
            <a:xfrm>
              <a:off x="798295" y="2935284"/>
              <a:ext cx="1366872" cy="360000"/>
            </a:xfrm>
            <a:custGeom>
              <a:avLst/>
              <a:gdLst/>
              <a:ahLst/>
              <a:cxnLst/>
              <a:rect l="l" t="t" r="r" b="b"/>
              <a:pathLst>
                <a:path w="1366872" h="360000">
                  <a:moveTo>
                    <a:pt x="1102602" y="0"/>
                  </a:moveTo>
                  <a:lnTo>
                    <a:pt x="1366872" y="0"/>
                  </a:lnTo>
                  <a:lnTo>
                    <a:pt x="1366872" y="93634"/>
                  </a:lnTo>
                  <a:cubicBezTo>
                    <a:pt x="1366872" y="166610"/>
                    <a:pt x="1307713" y="225768"/>
                    <a:pt x="1234737" y="225768"/>
                  </a:cubicBezTo>
                  <a:cubicBezTo>
                    <a:pt x="1161761" y="225768"/>
                    <a:pt x="1102602" y="166610"/>
                    <a:pt x="1102602" y="93634"/>
                  </a:cubicBezTo>
                  <a:close/>
                  <a:moveTo>
                    <a:pt x="302023" y="0"/>
                  </a:moveTo>
                  <a:lnTo>
                    <a:pt x="1061715" y="0"/>
                  </a:lnTo>
                  <a:lnTo>
                    <a:pt x="1060639" y="360000"/>
                  </a:lnTo>
                  <a:lnTo>
                    <a:pt x="726527" y="360000"/>
                  </a:lnTo>
                  <a:lnTo>
                    <a:pt x="726527" y="314913"/>
                  </a:lnTo>
                  <a:lnTo>
                    <a:pt x="627437" y="314913"/>
                  </a:lnTo>
                  <a:lnTo>
                    <a:pt x="627437" y="360000"/>
                  </a:lnTo>
                  <a:lnTo>
                    <a:pt x="300947" y="360000"/>
                  </a:lnTo>
                  <a:close/>
                  <a:moveTo>
                    <a:pt x="0" y="0"/>
                  </a:moveTo>
                  <a:lnTo>
                    <a:pt x="264270" y="0"/>
                  </a:lnTo>
                  <a:lnTo>
                    <a:pt x="264270" y="93634"/>
                  </a:lnTo>
                  <a:cubicBezTo>
                    <a:pt x="264270" y="166610"/>
                    <a:pt x="205112" y="225768"/>
                    <a:pt x="132135" y="225768"/>
                  </a:cubicBezTo>
                  <a:cubicBezTo>
                    <a:pt x="59159" y="225768"/>
                    <a:pt x="0" y="166610"/>
                    <a:pt x="0" y="936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27696"/>
                </a:solidFill>
              </a:endParaRPr>
            </a:p>
          </p:txBody>
        </p:sp>
        <p:sp>
          <p:nvSpPr>
            <p:cNvPr id="12" name="Round Same Side Corner Rectangle 8">
              <a:extLst>
                <a:ext uri="{FF2B5EF4-FFF2-40B4-BE49-F238E27FC236}">
                  <a16:creationId xmlns:a16="http://schemas.microsoft.com/office/drawing/2014/main" id="{9DC0FAD3-4523-6F4A-9404-3BEFFFB7767D}"/>
                </a:ext>
              </a:extLst>
            </p:cNvPr>
            <p:cNvSpPr>
              <a:spLocks noChangeAspect="1"/>
            </p:cNvSpPr>
            <p:nvPr/>
          </p:nvSpPr>
          <p:spPr>
            <a:xfrm>
              <a:off x="1098166" y="3295284"/>
              <a:ext cx="760768" cy="360000"/>
            </a:xfrm>
            <a:custGeom>
              <a:avLst/>
              <a:gdLst/>
              <a:ahLst/>
              <a:cxnLst/>
              <a:rect l="l" t="t" r="r" b="b"/>
              <a:pathLst>
                <a:path w="760768" h="360000">
                  <a:moveTo>
                    <a:pt x="426656" y="0"/>
                  </a:moveTo>
                  <a:lnTo>
                    <a:pt x="760768" y="0"/>
                  </a:lnTo>
                  <a:lnTo>
                    <a:pt x="759691" y="360000"/>
                  </a:lnTo>
                  <a:lnTo>
                    <a:pt x="426656" y="360000"/>
                  </a:lnTo>
                  <a:close/>
                  <a:moveTo>
                    <a:pt x="1076" y="0"/>
                  </a:moveTo>
                  <a:lnTo>
                    <a:pt x="327566" y="0"/>
                  </a:lnTo>
                  <a:lnTo>
                    <a:pt x="327566" y="360000"/>
                  </a:lnTo>
                  <a:lnTo>
                    <a:pt x="0" y="3600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27696"/>
                </a:solidFill>
              </a:endParaRPr>
            </a:p>
          </p:txBody>
        </p:sp>
        <p:sp>
          <p:nvSpPr>
            <p:cNvPr id="13" name="Round Same Side Corner Rectangle 8">
              <a:extLst>
                <a:ext uri="{FF2B5EF4-FFF2-40B4-BE49-F238E27FC236}">
                  <a16:creationId xmlns:a16="http://schemas.microsoft.com/office/drawing/2014/main" id="{680BAB6E-0927-5C44-8638-B497E0515730}"/>
                </a:ext>
              </a:extLst>
            </p:cNvPr>
            <p:cNvSpPr>
              <a:spLocks noChangeAspect="1"/>
            </p:cNvSpPr>
            <p:nvPr/>
          </p:nvSpPr>
          <p:spPr>
            <a:xfrm>
              <a:off x="1097090" y="3655284"/>
              <a:ext cx="760767" cy="360000"/>
            </a:xfrm>
            <a:custGeom>
              <a:avLst/>
              <a:gdLst/>
              <a:ahLst/>
              <a:cxnLst/>
              <a:rect l="l" t="t" r="r" b="b"/>
              <a:pathLst>
                <a:path w="760767" h="360000">
                  <a:moveTo>
                    <a:pt x="427732" y="0"/>
                  </a:moveTo>
                  <a:lnTo>
                    <a:pt x="760767" y="0"/>
                  </a:lnTo>
                  <a:lnTo>
                    <a:pt x="759691" y="360000"/>
                  </a:lnTo>
                  <a:lnTo>
                    <a:pt x="427732" y="360000"/>
                  </a:lnTo>
                  <a:close/>
                  <a:moveTo>
                    <a:pt x="1076" y="0"/>
                  </a:moveTo>
                  <a:lnTo>
                    <a:pt x="328642" y="0"/>
                  </a:lnTo>
                  <a:lnTo>
                    <a:pt x="328642" y="360000"/>
                  </a:lnTo>
                  <a:lnTo>
                    <a:pt x="0" y="360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27696"/>
                </a:solidFill>
              </a:endParaRPr>
            </a:p>
          </p:txBody>
        </p:sp>
        <p:sp>
          <p:nvSpPr>
            <p:cNvPr id="14" name="Round Same Side Corner Rectangle 8">
              <a:extLst>
                <a:ext uri="{FF2B5EF4-FFF2-40B4-BE49-F238E27FC236}">
                  <a16:creationId xmlns:a16="http://schemas.microsoft.com/office/drawing/2014/main" id="{CD2018DB-7F16-BF4C-A917-93510F19D750}"/>
                </a:ext>
              </a:extLst>
            </p:cNvPr>
            <p:cNvSpPr>
              <a:spLocks noChangeAspect="1"/>
            </p:cNvSpPr>
            <p:nvPr/>
          </p:nvSpPr>
          <p:spPr>
            <a:xfrm>
              <a:off x="1096013" y="4015284"/>
              <a:ext cx="760768" cy="360000"/>
            </a:xfrm>
            <a:custGeom>
              <a:avLst/>
              <a:gdLst/>
              <a:ahLst/>
              <a:cxnLst/>
              <a:rect l="l" t="t" r="r" b="b"/>
              <a:pathLst>
                <a:path w="760768" h="360000">
                  <a:moveTo>
                    <a:pt x="428809" y="0"/>
                  </a:moveTo>
                  <a:lnTo>
                    <a:pt x="760768" y="0"/>
                  </a:lnTo>
                  <a:lnTo>
                    <a:pt x="759692" y="360000"/>
                  </a:lnTo>
                  <a:lnTo>
                    <a:pt x="428809" y="360000"/>
                  </a:lnTo>
                  <a:close/>
                  <a:moveTo>
                    <a:pt x="1077" y="0"/>
                  </a:moveTo>
                  <a:lnTo>
                    <a:pt x="329719" y="0"/>
                  </a:lnTo>
                  <a:lnTo>
                    <a:pt x="329719" y="360000"/>
                  </a:lnTo>
                  <a:lnTo>
                    <a:pt x="0" y="3600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27696"/>
                </a:solidFill>
              </a:endParaRPr>
            </a:p>
          </p:txBody>
        </p:sp>
        <p:sp>
          <p:nvSpPr>
            <p:cNvPr id="15" name="Round Same Side Corner Rectangle 8">
              <a:extLst>
                <a:ext uri="{FF2B5EF4-FFF2-40B4-BE49-F238E27FC236}">
                  <a16:creationId xmlns:a16="http://schemas.microsoft.com/office/drawing/2014/main" id="{A231299B-34DC-D242-9A2B-2F1F2FF78D61}"/>
                </a:ext>
              </a:extLst>
            </p:cNvPr>
            <p:cNvSpPr>
              <a:spLocks noChangeAspect="1"/>
            </p:cNvSpPr>
            <p:nvPr/>
          </p:nvSpPr>
          <p:spPr>
            <a:xfrm>
              <a:off x="1095431" y="4375284"/>
              <a:ext cx="760274" cy="360000"/>
            </a:xfrm>
            <a:custGeom>
              <a:avLst/>
              <a:gdLst/>
              <a:ahLst/>
              <a:cxnLst/>
              <a:rect l="l" t="t" r="r" b="b"/>
              <a:pathLst>
                <a:path w="760274" h="360000">
                  <a:moveTo>
                    <a:pt x="429391" y="0"/>
                  </a:moveTo>
                  <a:lnTo>
                    <a:pt x="760274" y="0"/>
                  </a:lnTo>
                  <a:cubicBezTo>
                    <a:pt x="760080" y="64950"/>
                    <a:pt x="759886" y="129900"/>
                    <a:pt x="759692" y="194850"/>
                  </a:cubicBezTo>
                  <a:cubicBezTo>
                    <a:pt x="759692" y="286060"/>
                    <a:pt x="685751" y="360000"/>
                    <a:pt x="594541" y="360000"/>
                  </a:cubicBezTo>
                  <a:cubicBezTo>
                    <a:pt x="503331" y="360000"/>
                    <a:pt x="429391" y="286060"/>
                    <a:pt x="429391" y="194850"/>
                  </a:cubicBezTo>
                  <a:close/>
                  <a:moveTo>
                    <a:pt x="583" y="0"/>
                  </a:moveTo>
                  <a:lnTo>
                    <a:pt x="330301" y="0"/>
                  </a:lnTo>
                  <a:lnTo>
                    <a:pt x="330301" y="194849"/>
                  </a:lnTo>
                  <a:cubicBezTo>
                    <a:pt x="330301" y="286059"/>
                    <a:pt x="256361" y="359999"/>
                    <a:pt x="165151" y="359999"/>
                  </a:cubicBezTo>
                  <a:cubicBezTo>
                    <a:pt x="73941" y="359999"/>
                    <a:pt x="0" y="286059"/>
                    <a:pt x="0" y="1948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27696"/>
                </a:solidFill>
              </a:endParaRPr>
            </a:p>
          </p:txBody>
        </p:sp>
      </p:grpSp>
      <p:grpSp>
        <p:nvGrpSpPr>
          <p:cNvPr id="16" name="Group 90">
            <a:extLst>
              <a:ext uri="{FF2B5EF4-FFF2-40B4-BE49-F238E27FC236}">
                <a16:creationId xmlns:a16="http://schemas.microsoft.com/office/drawing/2014/main" id="{E5F8CD85-48DE-464B-8B30-6E3A6A899CBC}"/>
              </a:ext>
            </a:extLst>
          </p:cNvPr>
          <p:cNvGrpSpPr/>
          <p:nvPr/>
        </p:nvGrpSpPr>
        <p:grpSpPr>
          <a:xfrm rot="5400000">
            <a:off x="-905385" y="2508389"/>
            <a:ext cx="3590487" cy="667877"/>
            <a:chOff x="683515" y="1568205"/>
            <a:chExt cx="7786497" cy="1512168"/>
          </a:xfrm>
        </p:grpSpPr>
        <p:grpSp>
          <p:nvGrpSpPr>
            <p:cNvPr id="17" name="Group 81">
              <a:extLst>
                <a:ext uri="{FF2B5EF4-FFF2-40B4-BE49-F238E27FC236}">
                  <a16:creationId xmlns:a16="http://schemas.microsoft.com/office/drawing/2014/main" id="{4A6137D6-8108-9E4C-B209-62F9095D9702}"/>
                </a:ext>
              </a:extLst>
            </p:cNvPr>
            <p:cNvGrpSpPr/>
            <p:nvPr/>
          </p:nvGrpSpPr>
          <p:grpSpPr>
            <a:xfrm>
              <a:off x="683515" y="1736078"/>
              <a:ext cx="2578796" cy="1176422"/>
              <a:chOff x="683515" y="1736078"/>
              <a:chExt cx="2578796" cy="1176422"/>
            </a:xfrm>
          </p:grpSpPr>
          <p:grpSp>
            <p:nvGrpSpPr>
              <p:cNvPr id="34" name="Group 79">
                <a:extLst>
                  <a:ext uri="{FF2B5EF4-FFF2-40B4-BE49-F238E27FC236}">
                    <a16:creationId xmlns:a16="http://schemas.microsoft.com/office/drawing/2014/main" id="{4D78F9C3-5D2A-904B-8FF7-9985FF00E1DA}"/>
                  </a:ext>
                </a:extLst>
              </p:cNvPr>
              <p:cNvGrpSpPr/>
              <p:nvPr/>
            </p:nvGrpSpPr>
            <p:grpSpPr>
              <a:xfrm>
                <a:off x="996254" y="1857649"/>
                <a:ext cx="1953318" cy="933281"/>
                <a:chOff x="1039057" y="1888246"/>
                <a:chExt cx="1953318" cy="933281"/>
              </a:xfrm>
              <a:solidFill>
                <a:srgbClr val="027696"/>
              </a:solidFill>
            </p:grpSpPr>
            <p:sp>
              <p:nvSpPr>
                <p:cNvPr id="36" name="Rounded Rectangle 67">
                  <a:extLst>
                    <a:ext uri="{FF2B5EF4-FFF2-40B4-BE49-F238E27FC236}">
                      <a16:creationId xmlns:a16="http://schemas.microsoft.com/office/drawing/2014/main" id="{65A1AD2D-F703-E042-975A-BBB25F84DFED}"/>
                    </a:ext>
                  </a:extLst>
                </p:cNvPr>
                <p:cNvSpPr/>
                <p:nvPr/>
              </p:nvSpPr>
              <p:spPr>
                <a:xfrm>
                  <a:off x="1464022" y="1966019"/>
                  <a:ext cx="148567" cy="777734"/>
                </a:xfrm>
                <a:prstGeom prst="roundRect">
                  <a:avLst>
                    <a:gd name="adj" fmla="val 448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Rounded Rectangle 68">
                  <a:extLst>
                    <a:ext uri="{FF2B5EF4-FFF2-40B4-BE49-F238E27FC236}">
                      <a16:creationId xmlns:a16="http://schemas.microsoft.com/office/drawing/2014/main" id="{EF70F1FE-F581-4749-BA68-BAD9C1B43BAA}"/>
                    </a:ext>
                  </a:extLst>
                </p:cNvPr>
                <p:cNvSpPr/>
                <p:nvPr/>
              </p:nvSpPr>
              <p:spPr>
                <a:xfrm>
                  <a:off x="1942517" y="1888246"/>
                  <a:ext cx="148567" cy="93328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Rounded Rectangle 69">
                  <a:extLst>
                    <a:ext uri="{FF2B5EF4-FFF2-40B4-BE49-F238E27FC236}">
                      <a16:creationId xmlns:a16="http://schemas.microsoft.com/office/drawing/2014/main" id="{CBC7BF3B-BD71-7C42-8C38-306254C251BC}"/>
                    </a:ext>
                  </a:extLst>
                </p:cNvPr>
                <p:cNvSpPr/>
                <p:nvPr/>
              </p:nvSpPr>
              <p:spPr>
                <a:xfrm>
                  <a:off x="2421011" y="1966019"/>
                  <a:ext cx="148567" cy="7777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Rounded Rectangle 70">
                  <a:extLst>
                    <a:ext uri="{FF2B5EF4-FFF2-40B4-BE49-F238E27FC236}">
                      <a16:creationId xmlns:a16="http://schemas.microsoft.com/office/drawing/2014/main" id="{8DDBF6E1-062A-B247-B062-74C7F0A0045E}"/>
                    </a:ext>
                  </a:extLst>
                </p:cNvPr>
                <p:cNvSpPr/>
                <p:nvPr/>
              </p:nvSpPr>
              <p:spPr>
                <a:xfrm>
                  <a:off x="2843808" y="2185242"/>
                  <a:ext cx="148567" cy="33928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Rounded Rectangle 71">
                  <a:extLst>
                    <a:ext uri="{FF2B5EF4-FFF2-40B4-BE49-F238E27FC236}">
                      <a16:creationId xmlns:a16="http://schemas.microsoft.com/office/drawing/2014/main" id="{4F99390A-FDB5-3547-8474-52C53ADDAFDE}"/>
                    </a:ext>
                  </a:extLst>
                </p:cNvPr>
                <p:cNvSpPr/>
                <p:nvPr/>
              </p:nvSpPr>
              <p:spPr>
                <a:xfrm>
                  <a:off x="1039057" y="2153805"/>
                  <a:ext cx="148567" cy="40216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35" name="Diamond 3">
                <a:extLst>
                  <a:ext uri="{FF2B5EF4-FFF2-40B4-BE49-F238E27FC236}">
                    <a16:creationId xmlns:a16="http://schemas.microsoft.com/office/drawing/2014/main" id="{7BA245B6-D596-3444-B76D-F402045984F5}"/>
                  </a:ext>
                </a:extLst>
              </p:cNvPr>
              <p:cNvSpPr/>
              <p:nvPr/>
            </p:nvSpPr>
            <p:spPr>
              <a:xfrm>
                <a:off x="683515" y="1736078"/>
                <a:ext cx="2578796" cy="1176422"/>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8" name="Group 88">
              <a:extLst>
                <a:ext uri="{FF2B5EF4-FFF2-40B4-BE49-F238E27FC236}">
                  <a16:creationId xmlns:a16="http://schemas.microsoft.com/office/drawing/2014/main" id="{DE270DBB-D762-6846-80FF-B9F391A5A94A}"/>
                </a:ext>
              </a:extLst>
            </p:cNvPr>
            <p:cNvGrpSpPr/>
            <p:nvPr/>
          </p:nvGrpSpPr>
          <p:grpSpPr>
            <a:xfrm>
              <a:off x="3313479" y="1568205"/>
              <a:ext cx="2578796" cy="1512168"/>
              <a:chOff x="3313479" y="1568205"/>
              <a:chExt cx="2578796" cy="1512168"/>
            </a:xfrm>
          </p:grpSpPr>
          <p:grpSp>
            <p:nvGrpSpPr>
              <p:cNvPr id="27" name="Group 80">
                <a:extLst>
                  <a:ext uri="{FF2B5EF4-FFF2-40B4-BE49-F238E27FC236}">
                    <a16:creationId xmlns:a16="http://schemas.microsoft.com/office/drawing/2014/main" id="{1F1ADC48-1065-9443-8EA9-61802BC40F24}"/>
                  </a:ext>
                </a:extLst>
              </p:cNvPr>
              <p:cNvGrpSpPr/>
              <p:nvPr/>
            </p:nvGrpSpPr>
            <p:grpSpPr>
              <a:xfrm>
                <a:off x="3571605" y="1725582"/>
                <a:ext cx="2062545" cy="1197414"/>
                <a:chOff x="3559987" y="1758186"/>
                <a:chExt cx="2062545" cy="1197414"/>
              </a:xfrm>
              <a:solidFill>
                <a:srgbClr val="027696"/>
              </a:solidFill>
            </p:grpSpPr>
            <p:sp>
              <p:nvSpPr>
                <p:cNvPr id="29" name="Rounded Rectangle 60">
                  <a:extLst>
                    <a:ext uri="{FF2B5EF4-FFF2-40B4-BE49-F238E27FC236}">
                      <a16:creationId xmlns:a16="http://schemas.microsoft.com/office/drawing/2014/main" id="{33E15CD5-33AB-CE40-AE55-5A62D502100C}"/>
                    </a:ext>
                  </a:extLst>
                </p:cNvPr>
                <p:cNvSpPr/>
                <p:nvPr/>
              </p:nvSpPr>
              <p:spPr>
                <a:xfrm>
                  <a:off x="4038481" y="1851734"/>
                  <a:ext cx="148567" cy="101031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Rounded Rectangle 61">
                  <a:extLst>
                    <a:ext uri="{FF2B5EF4-FFF2-40B4-BE49-F238E27FC236}">
                      <a16:creationId xmlns:a16="http://schemas.microsoft.com/office/drawing/2014/main" id="{A9000E5C-679C-1749-8644-D961057AB26B}"/>
                    </a:ext>
                  </a:extLst>
                </p:cNvPr>
                <p:cNvSpPr/>
                <p:nvPr/>
              </p:nvSpPr>
              <p:spPr>
                <a:xfrm>
                  <a:off x="4516976" y="1758186"/>
                  <a:ext cx="148567" cy="11974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1" name="Rounded Rectangle 62">
                  <a:extLst>
                    <a:ext uri="{FF2B5EF4-FFF2-40B4-BE49-F238E27FC236}">
                      <a16:creationId xmlns:a16="http://schemas.microsoft.com/office/drawing/2014/main" id="{30B5CC77-9E14-8D48-9B43-5E7AC44B8F19}"/>
                    </a:ext>
                  </a:extLst>
                </p:cNvPr>
                <p:cNvSpPr/>
                <p:nvPr/>
              </p:nvSpPr>
              <p:spPr>
                <a:xfrm>
                  <a:off x="4995470" y="1814315"/>
                  <a:ext cx="148567" cy="108515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2" name="Rounded Rectangle 63">
                  <a:extLst>
                    <a:ext uri="{FF2B5EF4-FFF2-40B4-BE49-F238E27FC236}">
                      <a16:creationId xmlns:a16="http://schemas.microsoft.com/office/drawing/2014/main" id="{40F4B02C-A9E8-094F-BA44-6391F7E06B54}"/>
                    </a:ext>
                  </a:extLst>
                </p:cNvPr>
                <p:cNvSpPr/>
                <p:nvPr/>
              </p:nvSpPr>
              <p:spPr>
                <a:xfrm>
                  <a:off x="5473965" y="2132934"/>
                  <a:ext cx="148567" cy="44791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3" name="Rounded Rectangle 64">
                  <a:extLst>
                    <a:ext uri="{FF2B5EF4-FFF2-40B4-BE49-F238E27FC236}">
                      <a16:creationId xmlns:a16="http://schemas.microsoft.com/office/drawing/2014/main" id="{B51141D7-880B-D247-837D-6748164774E7}"/>
                    </a:ext>
                  </a:extLst>
                </p:cNvPr>
                <p:cNvSpPr/>
                <p:nvPr/>
              </p:nvSpPr>
              <p:spPr>
                <a:xfrm>
                  <a:off x="3559987" y="2132934"/>
                  <a:ext cx="148567" cy="44791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8" name="Diamond 3">
                <a:extLst>
                  <a:ext uri="{FF2B5EF4-FFF2-40B4-BE49-F238E27FC236}">
                    <a16:creationId xmlns:a16="http://schemas.microsoft.com/office/drawing/2014/main" id="{E431DE56-545D-7549-B0F9-9981F89EE9F7}"/>
                  </a:ext>
                </a:extLst>
              </p:cNvPr>
              <p:cNvSpPr/>
              <p:nvPr/>
            </p:nvSpPr>
            <p:spPr>
              <a:xfrm>
                <a:off x="3313479" y="1568205"/>
                <a:ext cx="2578796" cy="1512168"/>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9" name="Group 89">
              <a:extLst>
                <a:ext uri="{FF2B5EF4-FFF2-40B4-BE49-F238E27FC236}">
                  <a16:creationId xmlns:a16="http://schemas.microsoft.com/office/drawing/2014/main" id="{89CF099C-59D1-9041-9506-A54802B57070}"/>
                </a:ext>
              </a:extLst>
            </p:cNvPr>
            <p:cNvGrpSpPr/>
            <p:nvPr/>
          </p:nvGrpSpPr>
          <p:grpSpPr>
            <a:xfrm>
              <a:off x="5891216" y="1736078"/>
              <a:ext cx="2578796" cy="1176422"/>
              <a:chOff x="5891216" y="1736078"/>
              <a:chExt cx="2578796" cy="1176422"/>
            </a:xfrm>
          </p:grpSpPr>
          <p:sp>
            <p:nvSpPr>
              <p:cNvPr id="20" name="Diamond 3">
                <a:extLst>
                  <a:ext uri="{FF2B5EF4-FFF2-40B4-BE49-F238E27FC236}">
                    <a16:creationId xmlns:a16="http://schemas.microsoft.com/office/drawing/2014/main" id="{A8CDCC7A-8A44-2A49-AFAE-2FC92AB5A338}"/>
                  </a:ext>
                </a:extLst>
              </p:cNvPr>
              <p:cNvSpPr/>
              <p:nvPr/>
            </p:nvSpPr>
            <p:spPr>
              <a:xfrm>
                <a:off x="5891216" y="1736078"/>
                <a:ext cx="2578796" cy="1176422"/>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1" name="Group 82">
                <a:extLst>
                  <a:ext uri="{FF2B5EF4-FFF2-40B4-BE49-F238E27FC236}">
                    <a16:creationId xmlns:a16="http://schemas.microsoft.com/office/drawing/2014/main" id="{DDEE2E8B-F6B3-A54A-9675-7CCB189F8AE3}"/>
                  </a:ext>
                </a:extLst>
              </p:cNvPr>
              <p:cNvGrpSpPr/>
              <p:nvPr/>
            </p:nvGrpSpPr>
            <p:grpSpPr>
              <a:xfrm>
                <a:off x="6203955" y="1857649"/>
                <a:ext cx="1953318" cy="933281"/>
                <a:chOff x="1039057" y="1888246"/>
                <a:chExt cx="1953318" cy="933281"/>
              </a:xfrm>
              <a:solidFill>
                <a:srgbClr val="027696"/>
              </a:solidFill>
            </p:grpSpPr>
            <p:sp>
              <p:nvSpPr>
                <p:cNvPr id="22" name="Rounded Rectangle 83">
                  <a:extLst>
                    <a:ext uri="{FF2B5EF4-FFF2-40B4-BE49-F238E27FC236}">
                      <a16:creationId xmlns:a16="http://schemas.microsoft.com/office/drawing/2014/main" id="{3650137A-AA3D-0245-B409-D2F89BF6143E}"/>
                    </a:ext>
                  </a:extLst>
                </p:cNvPr>
                <p:cNvSpPr/>
                <p:nvPr/>
              </p:nvSpPr>
              <p:spPr>
                <a:xfrm>
                  <a:off x="1464022" y="1966019"/>
                  <a:ext cx="148567" cy="777734"/>
                </a:xfrm>
                <a:prstGeom prst="roundRect">
                  <a:avLst>
                    <a:gd name="adj" fmla="val 448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Rounded Rectangle 84">
                  <a:extLst>
                    <a:ext uri="{FF2B5EF4-FFF2-40B4-BE49-F238E27FC236}">
                      <a16:creationId xmlns:a16="http://schemas.microsoft.com/office/drawing/2014/main" id="{C3DAC9A4-B3C5-8443-BFD5-92751BBAB137}"/>
                    </a:ext>
                  </a:extLst>
                </p:cNvPr>
                <p:cNvSpPr/>
                <p:nvPr/>
              </p:nvSpPr>
              <p:spPr>
                <a:xfrm>
                  <a:off x="1942517" y="1888246"/>
                  <a:ext cx="148567" cy="93328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Rounded Rectangle 85">
                  <a:extLst>
                    <a:ext uri="{FF2B5EF4-FFF2-40B4-BE49-F238E27FC236}">
                      <a16:creationId xmlns:a16="http://schemas.microsoft.com/office/drawing/2014/main" id="{30866460-CBD1-9640-AD5F-AA770A20AF7A}"/>
                    </a:ext>
                  </a:extLst>
                </p:cNvPr>
                <p:cNvSpPr/>
                <p:nvPr/>
              </p:nvSpPr>
              <p:spPr>
                <a:xfrm>
                  <a:off x="2421011" y="1966019"/>
                  <a:ext cx="148567" cy="7777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Rounded Rectangle 86">
                  <a:extLst>
                    <a:ext uri="{FF2B5EF4-FFF2-40B4-BE49-F238E27FC236}">
                      <a16:creationId xmlns:a16="http://schemas.microsoft.com/office/drawing/2014/main" id="{625E13AC-881E-0448-BF1E-E0A500EA3455}"/>
                    </a:ext>
                  </a:extLst>
                </p:cNvPr>
                <p:cNvSpPr/>
                <p:nvPr/>
              </p:nvSpPr>
              <p:spPr>
                <a:xfrm>
                  <a:off x="2843808" y="2185242"/>
                  <a:ext cx="148567" cy="33928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Rounded Rectangle 87">
                  <a:extLst>
                    <a:ext uri="{FF2B5EF4-FFF2-40B4-BE49-F238E27FC236}">
                      <a16:creationId xmlns:a16="http://schemas.microsoft.com/office/drawing/2014/main" id="{47E63FE5-34FA-E842-AA85-B42A91468B3D}"/>
                    </a:ext>
                  </a:extLst>
                </p:cNvPr>
                <p:cNvSpPr/>
                <p:nvPr/>
              </p:nvSpPr>
              <p:spPr>
                <a:xfrm>
                  <a:off x="1039057" y="2153805"/>
                  <a:ext cx="148567" cy="40216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grpSp>
    </p:spTree>
    <p:extLst>
      <p:ext uri="{BB962C8B-B14F-4D97-AF65-F5344CB8AC3E}">
        <p14:creationId xmlns:p14="http://schemas.microsoft.com/office/powerpoint/2010/main" val="2672347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BD3CF-3C31-154C-9745-5684F5FBE3B6}"/>
              </a:ext>
            </a:extLst>
          </p:cNvPr>
          <p:cNvSpPr/>
          <p:nvPr/>
        </p:nvSpPr>
        <p:spPr>
          <a:xfrm>
            <a:off x="2748552" y="195486"/>
            <a:ext cx="3502882"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Vaccine Reminder</a:t>
            </a:r>
            <a:endParaRPr lang="en-GB"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BE3EFC43-89F1-034E-84B5-6443A77FB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843558"/>
            <a:ext cx="5904656" cy="3980727"/>
          </a:xfrm>
          <a:prstGeom prst="rect">
            <a:avLst/>
          </a:prstGeom>
        </p:spPr>
      </p:pic>
      <p:sp>
        <p:nvSpPr>
          <p:cNvPr id="5" name="Rounded Rectangle 20">
            <a:extLst>
              <a:ext uri="{FF2B5EF4-FFF2-40B4-BE49-F238E27FC236}">
                <a16:creationId xmlns:a16="http://schemas.microsoft.com/office/drawing/2014/main" id="{CF58ACDA-7375-DF41-AFB3-73FC9A040BAF}"/>
              </a:ext>
            </a:extLst>
          </p:cNvPr>
          <p:cNvSpPr>
            <a:spLocks noChangeAspect="1"/>
          </p:cNvSpPr>
          <p:nvPr/>
        </p:nvSpPr>
        <p:spPr>
          <a:xfrm rot="2160000">
            <a:off x="293020" y="2146228"/>
            <a:ext cx="968093" cy="1044558"/>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7">
            <a:extLst>
              <a:ext uri="{FF2B5EF4-FFF2-40B4-BE49-F238E27FC236}">
                <a16:creationId xmlns:a16="http://schemas.microsoft.com/office/drawing/2014/main" id="{0C203C0A-CF63-A648-B66D-B85E721BFEB2}"/>
              </a:ext>
            </a:extLst>
          </p:cNvPr>
          <p:cNvSpPr>
            <a:spLocks noChangeAspect="1"/>
          </p:cNvSpPr>
          <p:nvPr/>
        </p:nvSpPr>
        <p:spPr>
          <a:xfrm rot="18924894" flipH="1">
            <a:off x="8039657" y="2066201"/>
            <a:ext cx="357796" cy="1204612"/>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4050108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99992" y="2103698"/>
            <a:ext cx="4572000" cy="936104"/>
          </a:xfrm>
        </p:spPr>
        <p:txBody>
          <a:bodyPr/>
          <a:lstStyle/>
          <a:p>
            <a:r>
              <a:rPr lang="en-US" altLang="ko-KR" sz="3200" dirty="0"/>
              <a:t>5. Future Scope &amp; Conclusion</a:t>
            </a:r>
            <a:endParaRPr lang="ko-KR" altLang="en-US" sz="3200" dirty="0"/>
          </a:p>
        </p:txBody>
      </p:sp>
    </p:spTree>
    <p:extLst>
      <p:ext uri="{BB962C8B-B14F-4D97-AF65-F5344CB8AC3E}">
        <p14:creationId xmlns:p14="http://schemas.microsoft.com/office/powerpoint/2010/main" val="1959625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360C87-71BC-AA4D-80FA-E0FFD4805363}"/>
              </a:ext>
            </a:extLst>
          </p:cNvPr>
          <p:cNvSpPr>
            <a:spLocks noGrp="1"/>
          </p:cNvSpPr>
          <p:nvPr>
            <p:ph type="body" sz="quarter" idx="10"/>
          </p:nvPr>
        </p:nvSpPr>
        <p:spPr>
          <a:xfrm>
            <a:off x="395536" y="1167594"/>
            <a:ext cx="7126241" cy="1836204"/>
          </a:xfrm>
          <a:noFill/>
        </p:spPr>
        <p:txBody>
          <a:bodyPr/>
          <a:lstStyle/>
          <a:p>
            <a:pPr algn="l"/>
            <a:r>
              <a:rPr lang="en-US" sz="1400" dirty="0">
                <a:solidFill>
                  <a:schemeClr val="tx1"/>
                </a:solidFill>
              </a:rPr>
              <a:t> </a:t>
            </a:r>
            <a:endParaRPr lang="en-BD" sz="1400" dirty="0">
              <a:solidFill>
                <a:schemeClr val="tx1"/>
              </a:solidFill>
            </a:endParaRPr>
          </a:p>
          <a:p>
            <a:pPr algn="l"/>
            <a:r>
              <a:rPr lang="en-US" sz="1400" dirty="0">
                <a:solidFill>
                  <a:schemeClr val="tx1"/>
                </a:solidFill>
              </a:rPr>
              <a:t>• Create a user for each patient and give them access to the system </a:t>
            </a:r>
            <a:endParaRPr lang="en-BD" sz="1400" dirty="0">
              <a:solidFill>
                <a:schemeClr val="tx1"/>
              </a:solidFill>
            </a:endParaRPr>
          </a:p>
          <a:p>
            <a:pPr algn="l"/>
            <a:r>
              <a:rPr lang="en-US" sz="1400" dirty="0">
                <a:solidFill>
                  <a:schemeClr val="tx1"/>
                </a:solidFill>
              </a:rPr>
              <a:t>• Make vaccine stock and vaccine reports public </a:t>
            </a:r>
            <a:endParaRPr lang="en-BD" sz="1400" dirty="0">
              <a:solidFill>
                <a:schemeClr val="tx1"/>
              </a:solidFill>
            </a:endParaRPr>
          </a:p>
          <a:p>
            <a:pPr algn="l"/>
            <a:r>
              <a:rPr lang="en-US" sz="1400" dirty="0">
                <a:solidFill>
                  <a:schemeClr val="tx1"/>
                </a:solidFill>
              </a:rPr>
              <a:t>• Provide access to hospital management </a:t>
            </a:r>
            <a:endParaRPr lang="en-BD" sz="1400" dirty="0">
              <a:solidFill>
                <a:schemeClr val="tx1"/>
              </a:solidFill>
            </a:endParaRPr>
          </a:p>
          <a:p>
            <a:pPr algn="l"/>
            <a:r>
              <a:rPr lang="en-US" sz="1400" dirty="0">
                <a:solidFill>
                  <a:schemeClr val="tx1"/>
                </a:solidFill>
              </a:rPr>
              <a:t>• Save patient information for future inquiries</a:t>
            </a:r>
            <a:endParaRPr lang="en-BD" sz="1400" dirty="0">
              <a:solidFill>
                <a:schemeClr val="tx1"/>
              </a:solidFill>
            </a:endParaRPr>
          </a:p>
          <a:p>
            <a:pPr algn="l"/>
            <a:r>
              <a:rPr lang="en-US" sz="1400" dirty="0">
                <a:solidFill>
                  <a:schemeClr val="tx1"/>
                </a:solidFill>
              </a:rPr>
              <a:t> • Add a search bar to the top of the menu bar</a:t>
            </a:r>
            <a:endParaRPr lang="en-BD" sz="1400" dirty="0">
              <a:solidFill>
                <a:schemeClr val="tx1"/>
              </a:solidFill>
            </a:endParaRPr>
          </a:p>
          <a:p>
            <a:pPr algn="l"/>
            <a:endParaRPr lang="en-BD" sz="300" dirty="0">
              <a:solidFill>
                <a:schemeClr val="tx1"/>
              </a:solidFill>
            </a:endParaRPr>
          </a:p>
        </p:txBody>
      </p:sp>
      <p:sp>
        <p:nvSpPr>
          <p:cNvPr id="2" name="Rectangle 1">
            <a:extLst>
              <a:ext uri="{FF2B5EF4-FFF2-40B4-BE49-F238E27FC236}">
                <a16:creationId xmlns:a16="http://schemas.microsoft.com/office/drawing/2014/main" id="{F8BBD3CF-3C31-154C-9745-5684F5FBE3B6}"/>
              </a:ext>
            </a:extLst>
          </p:cNvPr>
          <p:cNvSpPr/>
          <p:nvPr/>
        </p:nvSpPr>
        <p:spPr>
          <a:xfrm>
            <a:off x="3059832" y="339502"/>
            <a:ext cx="2643672"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Future Scope</a:t>
            </a:r>
            <a:endParaRPr lang="en-GB" sz="3200" b="0" cap="none" spc="0" dirty="0">
              <a:ln w="0"/>
              <a:solidFill>
                <a:schemeClr val="tx1"/>
              </a:solidFill>
              <a:effectLst>
                <a:outerShdw blurRad="38100" dist="19050" dir="2700000" algn="tl" rotWithShape="0">
                  <a:schemeClr val="dk1">
                    <a:alpha val="40000"/>
                  </a:schemeClr>
                </a:outerShdw>
              </a:effectLst>
            </a:endParaRPr>
          </a:p>
        </p:txBody>
      </p:sp>
      <p:grpSp>
        <p:nvGrpSpPr>
          <p:cNvPr id="5" name="Group 90">
            <a:extLst>
              <a:ext uri="{FF2B5EF4-FFF2-40B4-BE49-F238E27FC236}">
                <a16:creationId xmlns:a16="http://schemas.microsoft.com/office/drawing/2014/main" id="{0FDB824E-94DF-074D-8CAF-35947CD25295}"/>
              </a:ext>
            </a:extLst>
          </p:cNvPr>
          <p:cNvGrpSpPr/>
          <p:nvPr/>
        </p:nvGrpSpPr>
        <p:grpSpPr>
          <a:xfrm>
            <a:off x="4237652" y="3961671"/>
            <a:ext cx="4510812" cy="935480"/>
            <a:chOff x="683515" y="1568205"/>
            <a:chExt cx="7786497" cy="1512168"/>
          </a:xfrm>
        </p:grpSpPr>
        <p:grpSp>
          <p:nvGrpSpPr>
            <p:cNvPr id="6" name="Group 81">
              <a:extLst>
                <a:ext uri="{FF2B5EF4-FFF2-40B4-BE49-F238E27FC236}">
                  <a16:creationId xmlns:a16="http://schemas.microsoft.com/office/drawing/2014/main" id="{B26B2008-7593-BE4D-9082-68CDE4128FAA}"/>
                </a:ext>
              </a:extLst>
            </p:cNvPr>
            <p:cNvGrpSpPr/>
            <p:nvPr/>
          </p:nvGrpSpPr>
          <p:grpSpPr>
            <a:xfrm>
              <a:off x="683515" y="1736078"/>
              <a:ext cx="2578796" cy="1176422"/>
              <a:chOff x="683515" y="1736078"/>
              <a:chExt cx="2578796" cy="1176422"/>
            </a:xfrm>
          </p:grpSpPr>
          <p:grpSp>
            <p:nvGrpSpPr>
              <p:cNvPr id="23" name="Group 79">
                <a:extLst>
                  <a:ext uri="{FF2B5EF4-FFF2-40B4-BE49-F238E27FC236}">
                    <a16:creationId xmlns:a16="http://schemas.microsoft.com/office/drawing/2014/main" id="{36AD8EA1-A24B-D342-9E4E-2B06B1A51077}"/>
                  </a:ext>
                </a:extLst>
              </p:cNvPr>
              <p:cNvGrpSpPr/>
              <p:nvPr/>
            </p:nvGrpSpPr>
            <p:grpSpPr>
              <a:xfrm>
                <a:off x="996254" y="1857649"/>
                <a:ext cx="1953318" cy="933281"/>
                <a:chOff x="1039057" y="1888246"/>
                <a:chExt cx="1953318" cy="933281"/>
              </a:xfrm>
              <a:solidFill>
                <a:srgbClr val="027696"/>
              </a:solidFill>
            </p:grpSpPr>
            <p:sp>
              <p:nvSpPr>
                <p:cNvPr id="25" name="Rounded Rectangle 67">
                  <a:extLst>
                    <a:ext uri="{FF2B5EF4-FFF2-40B4-BE49-F238E27FC236}">
                      <a16:creationId xmlns:a16="http://schemas.microsoft.com/office/drawing/2014/main" id="{5D5A385A-3DAF-DB4B-B41C-FEAFE6AE4276}"/>
                    </a:ext>
                  </a:extLst>
                </p:cNvPr>
                <p:cNvSpPr/>
                <p:nvPr/>
              </p:nvSpPr>
              <p:spPr>
                <a:xfrm>
                  <a:off x="1464022" y="1966019"/>
                  <a:ext cx="148567" cy="777734"/>
                </a:xfrm>
                <a:prstGeom prst="roundRect">
                  <a:avLst>
                    <a:gd name="adj" fmla="val 448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Rounded Rectangle 68">
                  <a:extLst>
                    <a:ext uri="{FF2B5EF4-FFF2-40B4-BE49-F238E27FC236}">
                      <a16:creationId xmlns:a16="http://schemas.microsoft.com/office/drawing/2014/main" id="{031509A4-EC4E-754B-A094-D3ADC80F1E52}"/>
                    </a:ext>
                  </a:extLst>
                </p:cNvPr>
                <p:cNvSpPr/>
                <p:nvPr/>
              </p:nvSpPr>
              <p:spPr>
                <a:xfrm>
                  <a:off x="1942517" y="1888246"/>
                  <a:ext cx="148567" cy="93328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Rounded Rectangle 69">
                  <a:extLst>
                    <a:ext uri="{FF2B5EF4-FFF2-40B4-BE49-F238E27FC236}">
                      <a16:creationId xmlns:a16="http://schemas.microsoft.com/office/drawing/2014/main" id="{8D3183E2-5588-0447-9F53-1A2A14B0D157}"/>
                    </a:ext>
                  </a:extLst>
                </p:cNvPr>
                <p:cNvSpPr/>
                <p:nvPr/>
              </p:nvSpPr>
              <p:spPr>
                <a:xfrm>
                  <a:off x="2421011" y="1966019"/>
                  <a:ext cx="148567" cy="7777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Rounded Rectangle 70">
                  <a:extLst>
                    <a:ext uri="{FF2B5EF4-FFF2-40B4-BE49-F238E27FC236}">
                      <a16:creationId xmlns:a16="http://schemas.microsoft.com/office/drawing/2014/main" id="{C681EB1F-32EB-554F-8406-AFA8794D595B}"/>
                    </a:ext>
                  </a:extLst>
                </p:cNvPr>
                <p:cNvSpPr/>
                <p:nvPr/>
              </p:nvSpPr>
              <p:spPr>
                <a:xfrm>
                  <a:off x="2843808" y="2185242"/>
                  <a:ext cx="148567" cy="33928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Rounded Rectangle 71">
                  <a:extLst>
                    <a:ext uri="{FF2B5EF4-FFF2-40B4-BE49-F238E27FC236}">
                      <a16:creationId xmlns:a16="http://schemas.microsoft.com/office/drawing/2014/main" id="{3997F2AA-5F87-0845-A1A3-1CA5FD4F5F30}"/>
                    </a:ext>
                  </a:extLst>
                </p:cNvPr>
                <p:cNvSpPr/>
                <p:nvPr/>
              </p:nvSpPr>
              <p:spPr>
                <a:xfrm>
                  <a:off x="1039057" y="2153805"/>
                  <a:ext cx="148567" cy="40216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4" name="Diamond 3">
                <a:extLst>
                  <a:ext uri="{FF2B5EF4-FFF2-40B4-BE49-F238E27FC236}">
                    <a16:creationId xmlns:a16="http://schemas.microsoft.com/office/drawing/2014/main" id="{21DA1B6A-FF75-264C-8773-A362AFC5B72E}"/>
                  </a:ext>
                </a:extLst>
              </p:cNvPr>
              <p:cNvSpPr/>
              <p:nvPr/>
            </p:nvSpPr>
            <p:spPr>
              <a:xfrm>
                <a:off x="683515" y="1736078"/>
                <a:ext cx="2578796" cy="1176422"/>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7" name="Group 88">
              <a:extLst>
                <a:ext uri="{FF2B5EF4-FFF2-40B4-BE49-F238E27FC236}">
                  <a16:creationId xmlns:a16="http://schemas.microsoft.com/office/drawing/2014/main" id="{A778E82E-D23D-8442-AAC7-8F3D2C829BB4}"/>
                </a:ext>
              </a:extLst>
            </p:cNvPr>
            <p:cNvGrpSpPr/>
            <p:nvPr/>
          </p:nvGrpSpPr>
          <p:grpSpPr>
            <a:xfrm>
              <a:off x="3313479" y="1568205"/>
              <a:ext cx="2578796" cy="1512168"/>
              <a:chOff x="3313479" y="1568205"/>
              <a:chExt cx="2578796" cy="1512168"/>
            </a:xfrm>
          </p:grpSpPr>
          <p:grpSp>
            <p:nvGrpSpPr>
              <p:cNvPr id="16" name="Group 80">
                <a:extLst>
                  <a:ext uri="{FF2B5EF4-FFF2-40B4-BE49-F238E27FC236}">
                    <a16:creationId xmlns:a16="http://schemas.microsoft.com/office/drawing/2014/main" id="{A07422CF-5B53-914A-A0A8-882B3A55E5A9}"/>
                  </a:ext>
                </a:extLst>
              </p:cNvPr>
              <p:cNvGrpSpPr/>
              <p:nvPr/>
            </p:nvGrpSpPr>
            <p:grpSpPr>
              <a:xfrm>
                <a:off x="3571605" y="1725582"/>
                <a:ext cx="2062545" cy="1197414"/>
                <a:chOff x="3559987" y="1758186"/>
                <a:chExt cx="2062545" cy="1197414"/>
              </a:xfrm>
              <a:solidFill>
                <a:srgbClr val="027696"/>
              </a:solidFill>
            </p:grpSpPr>
            <p:sp>
              <p:nvSpPr>
                <p:cNvPr id="18" name="Rounded Rectangle 60">
                  <a:extLst>
                    <a:ext uri="{FF2B5EF4-FFF2-40B4-BE49-F238E27FC236}">
                      <a16:creationId xmlns:a16="http://schemas.microsoft.com/office/drawing/2014/main" id="{1A0723D6-6922-8545-ABF5-A4E417667569}"/>
                    </a:ext>
                  </a:extLst>
                </p:cNvPr>
                <p:cNvSpPr/>
                <p:nvPr/>
              </p:nvSpPr>
              <p:spPr>
                <a:xfrm>
                  <a:off x="4038481" y="1851734"/>
                  <a:ext cx="148567" cy="101031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Rounded Rectangle 61">
                  <a:extLst>
                    <a:ext uri="{FF2B5EF4-FFF2-40B4-BE49-F238E27FC236}">
                      <a16:creationId xmlns:a16="http://schemas.microsoft.com/office/drawing/2014/main" id="{0EA8EA2D-326A-EF4E-BD3B-0363D875DAA0}"/>
                    </a:ext>
                  </a:extLst>
                </p:cNvPr>
                <p:cNvSpPr/>
                <p:nvPr/>
              </p:nvSpPr>
              <p:spPr>
                <a:xfrm>
                  <a:off x="4516976" y="1758186"/>
                  <a:ext cx="148567" cy="11974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Rounded Rectangle 62">
                  <a:extLst>
                    <a:ext uri="{FF2B5EF4-FFF2-40B4-BE49-F238E27FC236}">
                      <a16:creationId xmlns:a16="http://schemas.microsoft.com/office/drawing/2014/main" id="{C57CB169-702E-474F-A1F1-BC3FDCACC7D4}"/>
                    </a:ext>
                  </a:extLst>
                </p:cNvPr>
                <p:cNvSpPr/>
                <p:nvPr/>
              </p:nvSpPr>
              <p:spPr>
                <a:xfrm>
                  <a:off x="4995470" y="1814315"/>
                  <a:ext cx="148567" cy="108515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Rounded Rectangle 63">
                  <a:extLst>
                    <a:ext uri="{FF2B5EF4-FFF2-40B4-BE49-F238E27FC236}">
                      <a16:creationId xmlns:a16="http://schemas.microsoft.com/office/drawing/2014/main" id="{11E76116-C6E5-BF41-8D46-E07ECBAEB45D}"/>
                    </a:ext>
                  </a:extLst>
                </p:cNvPr>
                <p:cNvSpPr/>
                <p:nvPr/>
              </p:nvSpPr>
              <p:spPr>
                <a:xfrm>
                  <a:off x="5473965" y="2132934"/>
                  <a:ext cx="148567" cy="44791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Rounded Rectangle 64">
                  <a:extLst>
                    <a:ext uri="{FF2B5EF4-FFF2-40B4-BE49-F238E27FC236}">
                      <a16:creationId xmlns:a16="http://schemas.microsoft.com/office/drawing/2014/main" id="{7625F43B-1BDD-3C40-8760-4308C9CFED13}"/>
                    </a:ext>
                  </a:extLst>
                </p:cNvPr>
                <p:cNvSpPr/>
                <p:nvPr/>
              </p:nvSpPr>
              <p:spPr>
                <a:xfrm>
                  <a:off x="3559987" y="2132934"/>
                  <a:ext cx="148567" cy="44791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7" name="Diamond 3">
                <a:extLst>
                  <a:ext uri="{FF2B5EF4-FFF2-40B4-BE49-F238E27FC236}">
                    <a16:creationId xmlns:a16="http://schemas.microsoft.com/office/drawing/2014/main" id="{AA1EC284-F5E3-5E49-98CD-5B75EA7E2582}"/>
                  </a:ext>
                </a:extLst>
              </p:cNvPr>
              <p:cNvSpPr/>
              <p:nvPr/>
            </p:nvSpPr>
            <p:spPr>
              <a:xfrm>
                <a:off x="3313479" y="1568205"/>
                <a:ext cx="2578796" cy="1512168"/>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89">
              <a:extLst>
                <a:ext uri="{FF2B5EF4-FFF2-40B4-BE49-F238E27FC236}">
                  <a16:creationId xmlns:a16="http://schemas.microsoft.com/office/drawing/2014/main" id="{7A656F25-69F3-9A4C-8399-640D44997D8B}"/>
                </a:ext>
              </a:extLst>
            </p:cNvPr>
            <p:cNvGrpSpPr/>
            <p:nvPr/>
          </p:nvGrpSpPr>
          <p:grpSpPr>
            <a:xfrm>
              <a:off x="5891216" y="1736078"/>
              <a:ext cx="2578796" cy="1176422"/>
              <a:chOff x="5891216" y="1736078"/>
              <a:chExt cx="2578796" cy="1176422"/>
            </a:xfrm>
          </p:grpSpPr>
          <p:sp>
            <p:nvSpPr>
              <p:cNvPr id="9" name="Diamond 3">
                <a:extLst>
                  <a:ext uri="{FF2B5EF4-FFF2-40B4-BE49-F238E27FC236}">
                    <a16:creationId xmlns:a16="http://schemas.microsoft.com/office/drawing/2014/main" id="{F671ABCB-D820-E24D-AA78-4A4D5445D17E}"/>
                  </a:ext>
                </a:extLst>
              </p:cNvPr>
              <p:cNvSpPr/>
              <p:nvPr/>
            </p:nvSpPr>
            <p:spPr>
              <a:xfrm>
                <a:off x="5891216" y="1736078"/>
                <a:ext cx="2578796" cy="1176422"/>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0" name="Group 82">
                <a:extLst>
                  <a:ext uri="{FF2B5EF4-FFF2-40B4-BE49-F238E27FC236}">
                    <a16:creationId xmlns:a16="http://schemas.microsoft.com/office/drawing/2014/main" id="{2891924F-BD0B-5D45-9C11-1D60C6449C71}"/>
                  </a:ext>
                </a:extLst>
              </p:cNvPr>
              <p:cNvGrpSpPr/>
              <p:nvPr/>
            </p:nvGrpSpPr>
            <p:grpSpPr>
              <a:xfrm>
                <a:off x="6203955" y="1857649"/>
                <a:ext cx="1953318" cy="933281"/>
                <a:chOff x="1039057" y="1888246"/>
                <a:chExt cx="1953318" cy="933281"/>
              </a:xfrm>
              <a:solidFill>
                <a:srgbClr val="027696"/>
              </a:solidFill>
            </p:grpSpPr>
            <p:sp>
              <p:nvSpPr>
                <p:cNvPr id="11" name="Rounded Rectangle 83">
                  <a:extLst>
                    <a:ext uri="{FF2B5EF4-FFF2-40B4-BE49-F238E27FC236}">
                      <a16:creationId xmlns:a16="http://schemas.microsoft.com/office/drawing/2014/main" id="{90E2548E-E62F-874F-AEB2-2DFA9B361756}"/>
                    </a:ext>
                  </a:extLst>
                </p:cNvPr>
                <p:cNvSpPr/>
                <p:nvPr/>
              </p:nvSpPr>
              <p:spPr>
                <a:xfrm>
                  <a:off x="1464022" y="1966019"/>
                  <a:ext cx="148567" cy="777734"/>
                </a:xfrm>
                <a:prstGeom prst="roundRect">
                  <a:avLst>
                    <a:gd name="adj" fmla="val 448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ounded Rectangle 84">
                  <a:extLst>
                    <a:ext uri="{FF2B5EF4-FFF2-40B4-BE49-F238E27FC236}">
                      <a16:creationId xmlns:a16="http://schemas.microsoft.com/office/drawing/2014/main" id="{F32271D2-3309-0646-A9DE-F51C60F09EE4}"/>
                    </a:ext>
                  </a:extLst>
                </p:cNvPr>
                <p:cNvSpPr/>
                <p:nvPr/>
              </p:nvSpPr>
              <p:spPr>
                <a:xfrm>
                  <a:off x="1942517" y="1888246"/>
                  <a:ext cx="148567" cy="93328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ounded Rectangle 85">
                  <a:extLst>
                    <a:ext uri="{FF2B5EF4-FFF2-40B4-BE49-F238E27FC236}">
                      <a16:creationId xmlns:a16="http://schemas.microsoft.com/office/drawing/2014/main" id="{3F134638-EBF9-3B4D-9E30-C991DEE626EB}"/>
                    </a:ext>
                  </a:extLst>
                </p:cNvPr>
                <p:cNvSpPr/>
                <p:nvPr/>
              </p:nvSpPr>
              <p:spPr>
                <a:xfrm>
                  <a:off x="2421011" y="1966019"/>
                  <a:ext cx="148567" cy="7777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Rounded Rectangle 86">
                  <a:extLst>
                    <a:ext uri="{FF2B5EF4-FFF2-40B4-BE49-F238E27FC236}">
                      <a16:creationId xmlns:a16="http://schemas.microsoft.com/office/drawing/2014/main" id="{67903A0E-4B54-AA41-800D-500D80D04EBA}"/>
                    </a:ext>
                  </a:extLst>
                </p:cNvPr>
                <p:cNvSpPr/>
                <p:nvPr/>
              </p:nvSpPr>
              <p:spPr>
                <a:xfrm>
                  <a:off x="2843808" y="2185242"/>
                  <a:ext cx="148567" cy="33928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Rounded Rectangle 87">
                  <a:extLst>
                    <a:ext uri="{FF2B5EF4-FFF2-40B4-BE49-F238E27FC236}">
                      <a16:creationId xmlns:a16="http://schemas.microsoft.com/office/drawing/2014/main" id="{309B8654-8B84-9140-BDA9-81050D1707B8}"/>
                    </a:ext>
                  </a:extLst>
                </p:cNvPr>
                <p:cNvSpPr/>
                <p:nvPr/>
              </p:nvSpPr>
              <p:spPr>
                <a:xfrm>
                  <a:off x="1039057" y="2153805"/>
                  <a:ext cx="148567" cy="40216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grpSp>
    </p:spTree>
    <p:extLst>
      <p:ext uri="{BB962C8B-B14F-4D97-AF65-F5344CB8AC3E}">
        <p14:creationId xmlns:p14="http://schemas.microsoft.com/office/powerpoint/2010/main" val="377413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360C87-71BC-AA4D-80FA-E0FFD4805363}"/>
              </a:ext>
            </a:extLst>
          </p:cNvPr>
          <p:cNvSpPr>
            <a:spLocks noGrp="1"/>
          </p:cNvSpPr>
          <p:nvPr>
            <p:ph type="body" sz="quarter" idx="10"/>
          </p:nvPr>
        </p:nvSpPr>
        <p:spPr>
          <a:xfrm>
            <a:off x="25055" y="915566"/>
            <a:ext cx="8795417" cy="2709047"/>
          </a:xfrm>
          <a:noFill/>
        </p:spPr>
        <p:txBody>
          <a:bodyPr/>
          <a:lstStyle/>
          <a:p>
            <a:pPr algn="l"/>
            <a:r>
              <a:rPr lang="en-BD" sz="1600" dirty="0">
                <a:solidFill>
                  <a:schemeClr val="tx1"/>
                </a:solidFill>
              </a:rPr>
              <a:t>In today's world, online software is a must-have for everyone. It's quick, straightforward, and </a:t>
            </a:r>
          </a:p>
          <a:p>
            <a:pPr algn="l"/>
            <a:r>
              <a:rPr lang="en-BD" sz="1600" dirty="0">
                <a:solidFill>
                  <a:schemeClr val="tx1"/>
                </a:solidFill>
              </a:rPr>
              <a:t>simple to use. Our health has been the most crucial thing for us to take care of this year because there are so many severe diseases these days that may impact anyone regardless of age or </a:t>
            </a:r>
          </a:p>
          <a:p>
            <a:pPr algn="l"/>
            <a:r>
              <a:rPr lang="en-BD" sz="1600" dirty="0">
                <a:solidFill>
                  <a:schemeClr val="tx1"/>
                </a:solidFill>
              </a:rPr>
              <a:t>gender. As a result, many people will be forced to visit a hospital or other medical facility in </a:t>
            </a:r>
          </a:p>
          <a:p>
            <a:pPr algn="l"/>
            <a:r>
              <a:rPr lang="en-BD" sz="1600" dirty="0">
                <a:solidFill>
                  <a:schemeClr val="tx1"/>
                </a:solidFill>
              </a:rPr>
              <a:t>order to receive therapy or medicine for the sickness. However, Covid-19 cases have been fast increasing in recent days, making the situation much worse because the hospital will be </a:t>
            </a:r>
          </a:p>
          <a:p>
            <a:pPr algn="l"/>
            <a:r>
              <a:rPr lang="en-BD" sz="1600" dirty="0">
                <a:solidFill>
                  <a:schemeClr val="tx1"/>
                </a:solidFill>
              </a:rPr>
              <a:t>overburdened with Covid-19 patients. So this Online Covid-19 Vaccination Management </a:t>
            </a:r>
          </a:p>
          <a:p>
            <a:pPr algn="l"/>
            <a:r>
              <a:rPr lang="en-BD" sz="1600" dirty="0">
                <a:solidFill>
                  <a:schemeClr val="tx1"/>
                </a:solidFill>
              </a:rPr>
              <a:t>System will be more efficient for anyone living around the world in future.</a:t>
            </a:r>
          </a:p>
          <a:p>
            <a:pPr algn="l"/>
            <a:endParaRPr lang="en-BD" sz="100" dirty="0">
              <a:solidFill>
                <a:schemeClr val="tx1"/>
              </a:solidFill>
            </a:endParaRPr>
          </a:p>
        </p:txBody>
      </p:sp>
      <p:sp>
        <p:nvSpPr>
          <p:cNvPr id="2" name="Rectangle 1">
            <a:extLst>
              <a:ext uri="{FF2B5EF4-FFF2-40B4-BE49-F238E27FC236}">
                <a16:creationId xmlns:a16="http://schemas.microsoft.com/office/drawing/2014/main" id="{F8BBD3CF-3C31-154C-9745-5684F5FBE3B6}"/>
              </a:ext>
            </a:extLst>
          </p:cNvPr>
          <p:cNvSpPr/>
          <p:nvPr/>
        </p:nvSpPr>
        <p:spPr>
          <a:xfrm>
            <a:off x="3131840" y="195486"/>
            <a:ext cx="2212465"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Conclusion</a:t>
            </a:r>
            <a:endParaRPr lang="en-GB" sz="3200" b="0" cap="none" spc="0" dirty="0">
              <a:ln w="0"/>
              <a:solidFill>
                <a:schemeClr val="tx1"/>
              </a:solidFill>
              <a:effectLst>
                <a:outerShdw blurRad="38100" dist="19050" dir="2700000" algn="tl" rotWithShape="0">
                  <a:schemeClr val="dk1">
                    <a:alpha val="40000"/>
                  </a:schemeClr>
                </a:outerShdw>
              </a:effectLst>
            </a:endParaRPr>
          </a:p>
        </p:txBody>
      </p:sp>
      <p:grpSp>
        <p:nvGrpSpPr>
          <p:cNvPr id="5" name="Group 4">
            <a:extLst>
              <a:ext uri="{FF2B5EF4-FFF2-40B4-BE49-F238E27FC236}">
                <a16:creationId xmlns:a16="http://schemas.microsoft.com/office/drawing/2014/main" id="{82B2A6C2-18BF-2E44-8C00-4736FAB1B435}"/>
              </a:ext>
            </a:extLst>
          </p:cNvPr>
          <p:cNvGrpSpPr/>
          <p:nvPr/>
        </p:nvGrpSpPr>
        <p:grpSpPr>
          <a:xfrm rot="16935897" flipH="1">
            <a:off x="4048177" y="2571314"/>
            <a:ext cx="749171" cy="3856434"/>
            <a:chOff x="4067944" y="-1055821"/>
            <a:chExt cx="1409422" cy="7255142"/>
          </a:xfrm>
        </p:grpSpPr>
        <p:sp>
          <p:nvSpPr>
            <p:cNvPr id="6" name="Rounded Rectangle 7">
              <a:extLst>
                <a:ext uri="{FF2B5EF4-FFF2-40B4-BE49-F238E27FC236}">
                  <a16:creationId xmlns:a16="http://schemas.microsoft.com/office/drawing/2014/main" id="{477467C1-1023-8A44-85DB-CDFBC7258AAD}"/>
                </a:ext>
              </a:extLst>
            </p:cNvPr>
            <p:cNvSpPr/>
            <p:nvPr/>
          </p:nvSpPr>
          <p:spPr>
            <a:xfrm>
              <a:off x="4067944" y="-1055821"/>
              <a:ext cx="1409422" cy="7255142"/>
            </a:xfrm>
            <a:custGeom>
              <a:avLst/>
              <a:gdLst/>
              <a:ahLst/>
              <a:cxnLst/>
              <a:rect l="l" t="t" r="r" b="b"/>
              <a:pathLst>
                <a:path w="1409422" h="7255142">
                  <a:moveTo>
                    <a:pt x="704711" y="0"/>
                  </a:moveTo>
                  <a:cubicBezTo>
                    <a:pt x="1072574" y="0"/>
                    <a:pt x="1370785" y="117434"/>
                    <a:pt x="1370785" y="262297"/>
                  </a:cubicBezTo>
                  <a:cubicBezTo>
                    <a:pt x="1370785" y="345582"/>
                    <a:pt x="1272215" y="419801"/>
                    <a:pt x="1118084" y="466488"/>
                  </a:cubicBezTo>
                  <a:lnTo>
                    <a:pt x="1070943" y="803115"/>
                  </a:lnTo>
                  <a:cubicBezTo>
                    <a:pt x="1274015" y="850812"/>
                    <a:pt x="1409422" y="938764"/>
                    <a:pt x="1409422" y="1039170"/>
                  </a:cubicBezTo>
                  <a:cubicBezTo>
                    <a:pt x="1409422" y="1130174"/>
                    <a:pt x="1298186" y="1210947"/>
                    <a:pt x="1126003" y="1260423"/>
                  </a:cubicBezTo>
                  <a:cubicBezTo>
                    <a:pt x="1126434" y="1261870"/>
                    <a:pt x="1126442" y="1263323"/>
                    <a:pt x="1126442" y="1264778"/>
                  </a:cubicBezTo>
                  <a:lnTo>
                    <a:pt x="1126442" y="5050212"/>
                  </a:lnTo>
                  <a:cubicBezTo>
                    <a:pt x="1126442" y="5214603"/>
                    <a:pt x="1024927" y="5355284"/>
                    <a:pt x="880490" y="5410505"/>
                  </a:cubicBezTo>
                  <a:cubicBezTo>
                    <a:pt x="887528" y="5422594"/>
                    <a:pt x="891019" y="5436683"/>
                    <a:pt x="891019" y="5451587"/>
                  </a:cubicBezTo>
                  <a:lnTo>
                    <a:pt x="891019" y="5480845"/>
                  </a:lnTo>
                  <a:cubicBezTo>
                    <a:pt x="891019" y="5532419"/>
                    <a:pt x="849210" y="5574228"/>
                    <a:pt x="797636" y="5574228"/>
                  </a:cubicBezTo>
                  <a:lnTo>
                    <a:pt x="764319" y="5574228"/>
                  </a:lnTo>
                  <a:cubicBezTo>
                    <a:pt x="760551" y="6069812"/>
                    <a:pt x="756761" y="6511449"/>
                    <a:pt x="752970" y="7020893"/>
                  </a:cubicBezTo>
                  <a:lnTo>
                    <a:pt x="671083" y="7255142"/>
                  </a:lnTo>
                  <a:cubicBezTo>
                    <a:pt x="676129" y="6635258"/>
                    <a:pt x="656834" y="6124906"/>
                    <a:pt x="646982" y="5574228"/>
                  </a:cubicBezTo>
                  <a:lnTo>
                    <a:pt x="611786" y="5574228"/>
                  </a:lnTo>
                  <a:cubicBezTo>
                    <a:pt x="560212" y="5574228"/>
                    <a:pt x="518403" y="5532419"/>
                    <a:pt x="518403" y="5480845"/>
                  </a:cubicBezTo>
                  <a:lnTo>
                    <a:pt x="518403" y="5451587"/>
                  </a:lnTo>
                  <a:cubicBezTo>
                    <a:pt x="518403" y="5436685"/>
                    <a:pt x="521894" y="5422598"/>
                    <a:pt x="528930" y="5410510"/>
                  </a:cubicBezTo>
                  <a:cubicBezTo>
                    <a:pt x="384495" y="5355282"/>
                    <a:pt x="282981" y="5214602"/>
                    <a:pt x="282981" y="5050212"/>
                  </a:cubicBezTo>
                  <a:lnTo>
                    <a:pt x="282981" y="1264778"/>
                  </a:lnTo>
                  <a:lnTo>
                    <a:pt x="283420" y="1260424"/>
                  </a:lnTo>
                  <a:cubicBezTo>
                    <a:pt x="111236" y="1210948"/>
                    <a:pt x="0" y="1130174"/>
                    <a:pt x="0" y="1039170"/>
                  </a:cubicBezTo>
                  <a:cubicBezTo>
                    <a:pt x="0" y="938764"/>
                    <a:pt x="135407" y="850812"/>
                    <a:pt x="338481" y="803115"/>
                  </a:cubicBezTo>
                  <a:lnTo>
                    <a:pt x="291339" y="466488"/>
                  </a:lnTo>
                  <a:cubicBezTo>
                    <a:pt x="137207" y="419801"/>
                    <a:pt x="38637" y="345582"/>
                    <a:pt x="38637" y="262297"/>
                  </a:cubicBezTo>
                  <a:cubicBezTo>
                    <a:pt x="38637" y="117434"/>
                    <a:pt x="336848" y="0"/>
                    <a:pt x="7047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7" name="Group 6">
              <a:extLst>
                <a:ext uri="{FF2B5EF4-FFF2-40B4-BE49-F238E27FC236}">
                  <a16:creationId xmlns:a16="http://schemas.microsoft.com/office/drawing/2014/main" id="{5B1846FD-B8E3-7642-911B-6E7464C1CADA}"/>
                </a:ext>
              </a:extLst>
            </p:cNvPr>
            <p:cNvGrpSpPr/>
            <p:nvPr/>
          </p:nvGrpSpPr>
          <p:grpSpPr>
            <a:xfrm>
              <a:off x="4445616" y="1984252"/>
              <a:ext cx="669600" cy="2316832"/>
              <a:chOff x="4445616" y="1984252"/>
              <a:chExt cx="669600" cy="2316832"/>
            </a:xfrm>
          </p:grpSpPr>
          <p:sp>
            <p:nvSpPr>
              <p:cNvPr id="8" name="Round Same Side Corner Rectangle 6">
                <a:extLst>
                  <a:ext uri="{FF2B5EF4-FFF2-40B4-BE49-F238E27FC236}">
                    <a16:creationId xmlns:a16="http://schemas.microsoft.com/office/drawing/2014/main" id="{8E127F14-5A16-6743-B1D5-BDB51E50A8C0}"/>
                  </a:ext>
                </a:extLst>
              </p:cNvPr>
              <p:cNvSpPr/>
              <p:nvPr/>
            </p:nvSpPr>
            <p:spPr>
              <a:xfrm rot="10800000">
                <a:off x="4445616" y="2111584"/>
                <a:ext cx="669600" cy="218950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Oval 8">
                <a:extLst>
                  <a:ext uri="{FF2B5EF4-FFF2-40B4-BE49-F238E27FC236}">
                    <a16:creationId xmlns:a16="http://schemas.microsoft.com/office/drawing/2014/main" id="{53024CDE-4DA7-1D4E-875F-C1D84E8EB7A5}"/>
                  </a:ext>
                </a:extLst>
              </p:cNvPr>
              <p:cNvSpPr/>
              <p:nvPr/>
            </p:nvSpPr>
            <p:spPr>
              <a:xfrm>
                <a:off x="4445616" y="1984252"/>
                <a:ext cx="668707" cy="2286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spTree>
    <p:extLst>
      <p:ext uri="{BB962C8B-B14F-4D97-AF65-F5344CB8AC3E}">
        <p14:creationId xmlns:p14="http://schemas.microsoft.com/office/powerpoint/2010/main" val="3021286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
        <p:nvSpPr>
          <p:cNvPr id="3" name="Text Placeholder 2"/>
          <p:cNvSpPr>
            <a:spLocks noGrp="1"/>
          </p:cNvSpPr>
          <p:nvPr>
            <p:ph type="body" sz="quarter" idx="11"/>
          </p:nvPr>
        </p:nvSpPr>
        <p:spPr>
          <a:xfrm>
            <a:off x="2663640" y="2715766"/>
            <a:ext cx="3816424" cy="432048"/>
          </a:xfrm>
        </p:spPr>
        <p:txBody>
          <a:bodyPr/>
          <a:lstStyle/>
          <a:p>
            <a:pPr lvl="0"/>
            <a:r>
              <a:rPr lang="en-US" altLang="ko-KR" dirty="0"/>
              <a:t>For giving me this opportunity to make this project happen</a:t>
            </a:r>
          </a:p>
        </p:txBody>
      </p:sp>
    </p:spTree>
    <p:extLst>
      <p:ext uri="{BB962C8B-B14F-4D97-AF65-F5344CB8AC3E}">
        <p14:creationId xmlns:p14="http://schemas.microsoft.com/office/powerpoint/2010/main" val="614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0" y="2283718"/>
            <a:ext cx="4572000" cy="576064"/>
          </a:xfrm>
        </p:spPr>
        <p:txBody>
          <a:bodyPr/>
          <a:lstStyle/>
          <a:p>
            <a:r>
              <a:rPr lang="en-US" altLang="ko-KR" dirty="0"/>
              <a:t>1.Introduction</a:t>
            </a:r>
            <a:endParaRPr lang="ko-KR" altLang="en-US" dirty="0"/>
          </a:p>
        </p:txBody>
      </p:sp>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360C87-71BC-AA4D-80FA-E0FFD4805363}"/>
              </a:ext>
            </a:extLst>
          </p:cNvPr>
          <p:cNvSpPr>
            <a:spLocks noGrp="1"/>
          </p:cNvSpPr>
          <p:nvPr>
            <p:ph type="body" sz="quarter" idx="10"/>
          </p:nvPr>
        </p:nvSpPr>
        <p:spPr>
          <a:xfrm>
            <a:off x="119899" y="267494"/>
            <a:ext cx="8916597" cy="4680520"/>
          </a:xfrm>
        </p:spPr>
        <p:txBody>
          <a:bodyPr/>
          <a:lstStyle/>
          <a:p>
            <a:pPr algn="l"/>
            <a:r>
              <a:rPr lang="en-BD" sz="1600" dirty="0">
                <a:solidFill>
                  <a:schemeClr val="tx1"/>
                </a:solidFill>
              </a:rPr>
              <a:t>The Covid-19 vaccination Management system is responsible for storing and managing the data of persons who are vaccine eligible. The vaccination can be distributed by the system </a:t>
            </a:r>
          </a:p>
          <a:p>
            <a:pPr algn="l"/>
            <a:r>
              <a:rPr lang="en-BD" sz="1600" dirty="0">
                <a:solidFill>
                  <a:schemeClr val="tx1"/>
                </a:solidFill>
              </a:rPr>
              <a:t>administration to those who require it. Vaccination is a delicate procedure, thus it must be </a:t>
            </a:r>
          </a:p>
          <a:p>
            <a:pPr algn="l"/>
            <a:r>
              <a:rPr lang="en-BD" sz="1600" dirty="0">
                <a:solidFill>
                  <a:schemeClr val="tx1"/>
                </a:solidFill>
              </a:rPr>
              <a:t>maintained and handled with extreme caution. In response to this worry, I created a new, </a:t>
            </a:r>
          </a:p>
          <a:p>
            <a:pPr algn="l"/>
            <a:r>
              <a:rPr lang="en-BD" sz="1600" dirty="0">
                <a:solidFill>
                  <a:schemeClr val="tx1"/>
                </a:solidFill>
              </a:rPr>
              <a:t>advanced, and well-designed vaccination registration system in which the administration can </a:t>
            </a:r>
          </a:p>
          <a:p>
            <a:pPr algn="l"/>
            <a:r>
              <a:rPr lang="en-BD" sz="1600" dirty="0">
                <a:solidFill>
                  <a:schemeClr val="tx1"/>
                </a:solidFill>
              </a:rPr>
              <a:t>easily manage the complete system module. With a user name and password, the administrator may quickly log in to the system. He also has the ability to change the password at any moment. The system can be given access to other new admins if the administration so desires. </a:t>
            </a:r>
          </a:p>
          <a:p>
            <a:pPr algn="l"/>
            <a:endParaRPr lang="en-BD" sz="1600" dirty="0">
              <a:solidFill>
                <a:schemeClr val="tx1"/>
              </a:solidFill>
            </a:endParaRPr>
          </a:p>
          <a:p>
            <a:pPr algn="l"/>
            <a:r>
              <a:rPr lang="en-BD" sz="1600" dirty="0">
                <a:solidFill>
                  <a:schemeClr val="tx1"/>
                </a:solidFill>
              </a:rPr>
              <a:t>The administration can add new patients after logging in. The administration also has complete </a:t>
            </a:r>
          </a:p>
          <a:p>
            <a:pPr algn="l"/>
            <a:r>
              <a:rPr lang="en-BD" sz="1600" dirty="0">
                <a:solidFill>
                  <a:schemeClr val="tx1"/>
                </a:solidFill>
              </a:rPr>
              <a:t>control over the patient's information, including the ability to update or edit it. If vaccine units are available on the system, the administration will capture them in the system database and profile </a:t>
            </a:r>
          </a:p>
          <a:p>
            <a:pPr algn="l"/>
            <a:r>
              <a:rPr lang="en-BD" sz="1600" dirty="0">
                <a:solidFill>
                  <a:schemeClr val="tx1"/>
                </a:solidFill>
              </a:rPr>
              <a:t>them with vaccine units based on their need.</a:t>
            </a:r>
          </a:p>
          <a:p>
            <a:pPr algn="l"/>
            <a:r>
              <a:rPr lang="en-BD" sz="1600" dirty="0">
                <a:solidFill>
                  <a:schemeClr val="tx1"/>
                </a:solidFill>
              </a:rPr>
              <a:t> </a:t>
            </a:r>
          </a:p>
          <a:p>
            <a:pPr algn="l"/>
            <a:endParaRPr lang="en-BD" sz="600" dirty="0">
              <a:solidFill>
                <a:schemeClr val="tx1"/>
              </a:solidFill>
            </a:endParaRPr>
          </a:p>
        </p:txBody>
      </p:sp>
    </p:spTree>
    <p:extLst>
      <p:ext uri="{BB962C8B-B14F-4D97-AF65-F5344CB8AC3E}">
        <p14:creationId xmlns:p14="http://schemas.microsoft.com/office/powerpoint/2010/main" val="2985758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360C87-71BC-AA4D-80FA-E0FFD4805363}"/>
              </a:ext>
            </a:extLst>
          </p:cNvPr>
          <p:cNvSpPr>
            <a:spLocks noGrp="1"/>
          </p:cNvSpPr>
          <p:nvPr>
            <p:ph type="body" sz="quarter" idx="10"/>
          </p:nvPr>
        </p:nvSpPr>
        <p:spPr>
          <a:xfrm>
            <a:off x="179512" y="873744"/>
            <a:ext cx="8784976" cy="2808312"/>
          </a:xfrm>
          <a:noFill/>
        </p:spPr>
        <p:txBody>
          <a:bodyPr/>
          <a:lstStyle/>
          <a:p>
            <a:pPr algn="l"/>
            <a:r>
              <a:rPr lang="en-BD" sz="1600" dirty="0">
                <a:solidFill>
                  <a:schemeClr val="tx1"/>
                </a:solidFill>
              </a:rPr>
              <a:t>The major goal of this vaccination management system is to store and manage all of the patient's data, as well as the available vaccine kinds in each shot. Additionally, provide it </a:t>
            </a:r>
          </a:p>
          <a:p>
            <a:pPr algn="l"/>
            <a:r>
              <a:rPr lang="en-BD" sz="1600" dirty="0">
                <a:solidFill>
                  <a:schemeClr val="tx1"/>
                </a:solidFill>
              </a:rPr>
              <a:t>to those who require vaccines in a more efficient manner. I've been attempting to </a:t>
            </a:r>
          </a:p>
          <a:p>
            <a:pPr algn="l"/>
            <a:r>
              <a:rPr lang="en-BD" sz="1600" dirty="0">
                <a:solidFill>
                  <a:schemeClr val="tx1"/>
                </a:solidFill>
              </a:rPr>
              <a:t>develop an effective communication mechanism between the patient, vaccination administration, and receivers. Other objectives include improving the operating system, reducing the number of employees, and eliminating the manual paper-based record-keeping method. In addition, </a:t>
            </a:r>
          </a:p>
          <a:p>
            <a:pPr algn="l"/>
            <a:r>
              <a:rPr lang="en-BD" sz="1600" dirty="0">
                <a:solidFill>
                  <a:schemeClr val="tx1"/>
                </a:solidFill>
              </a:rPr>
              <a:t>keep all of the information in one place, enhance the accuracy and consistency of the system, </a:t>
            </a:r>
          </a:p>
          <a:p>
            <a:pPr algn="l"/>
            <a:r>
              <a:rPr lang="en-BD" sz="1600" dirty="0">
                <a:solidFill>
                  <a:schemeClr val="tx1"/>
                </a:solidFill>
              </a:rPr>
              <a:t>and better management control policy, among other things.</a:t>
            </a:r>
          </a:p>
          <a:p>
            <a:pPr algn="l"/>
            <a:endParaRPr lang="en-BD" sz="100" dirty="0">
              <a:solidFill>
                <a:schemeClr val="tx1"/>
              </a:solidFill>
            </a:endParaRPr>
          </a:p>
        </p:txBody>
      </p:sp>
      <p:sp>
        <p:nvSpPr>
          <p:cNvPr id="2" name="Rectangle 1">
            <a:extLst>
              <a:ext uri="{FF2B5EF4-FFF2-40B4-BE49-F238E27FC236}">
                <a16:creationId xmlns:a16="http://schemas.microsoft.com/office/drawing/2014/main" id="{F8BBD3CF-3C31-154C-9745-5684F5FBE3B6}"/>
              </a:ext>
            </a:extLst>
          </p:cNvPr>
          <p:cNvSpPr/>
          <p:nvPr/>
        </p:nvSpPr>
        <p:spPr>
          <a:xfrm>
            <a:off x="3361376" y="458422"/>
            <a:ext cx="1893467" cy="584775"/>
          </a:xfrm>
          <a:prstGeom prst="rect">
            <a:avLst/>
          </a:prstGeom>
          <a:noFill/>
        </p:spPr>
        <p:txBody>
          <a:bodyPr wrap="none" lIns="91440" tIns="45720" rIns="91440" bIns="45720">
            <a:spAutoFit/>
          </a:bodyPr>
          <a:lstStyle/>
          <a:p>
            <a:pPr algn="ctr"/>
            <a:r>
              <a:rPr lang="en-GB" sz="3200" dirty="0">
                <a:ln w="0"/>
                <a:effectLst>
                  <a:outerShdw blurRad="38100" dist="19050" dir="2700000" algn="tl" rotWithShape="0">
                    <a:schemeClr val="dk1">
                      <a:alpha val="40000"/>
                    </a:schemeClr>
                  </a:outerShdw>
                </a:effectLst>
              </a:rPr>
              <a:t>Objective</a:t>
            </a:r>
            <a:endParaRPr lang="en-GB" sz="3200" b="0" cap="none" spc="0" dirty="0">
              <a:ln w="0"/>
              <a:solidFill>
                <a:schemeClr val="tx1"/>
              </a:solidFill>
              <a:effectLst>
                <a:outerShdw blurRad="38100" dist="19050" dir="2700000" algn="tl" rotWithShape="0">
                  <a:schemeClr val="dk1">
                    <a:alpha val="40000"/>
                  </a:schemeClr>
                </a:outerShdw>
              </a:effectLst>
            </a:endParaRPr>
          </a:p>
        </p:txBody>
      </p:sp>
      <p:grpSp>
        <p:nvGrpSpPr>
          <p:cNvPr id="5" name="Group 90">
            <a:extLst>
              <a:ext uri="{FF2B5EF4-FFF2-40B4-BE49-F238E27FC236}">
                <a16:creationId xmlns:a16="http://schemas.microsoft.com/office/drawing/2014/main" id="{D31AA1BB-3877-7F49-ACCC-61E17AEE4CF6}"/>
              </a:ext>
            </a:extLst>
          </p:cNvPr>
          <p:cNvGrpSpPr/>
          <p:nvPr/>
        </p:nvGrpSpPr>
        <p:grpSpPr>
          <a:xfrm>
            <a:off x="5036047" y="3800554"/>
            <a:ext cx="3632872" cy="935480"/>
            <a:chOff x="683515" y="1568205"/>
            <a:chExt cx="7786497" cy="1512168"/>
          </a:xfrm>
        </p:grpSpPr>
        <p:grpSp>
          <p:nvGrpSpPr>
            <p:cNvPr id="6" name="Group 81">
              <a:extLst>
                <a:ext uri="{FF2B5EF4-FFF2-40B4-BE49-F238E27FC236}">
                  <a16:creationId xmlns:a16="http://schemas.microsoft.com/office/drawing/2014/main" id="{7C4E35D6-21D7-0940-B420-DA035AEBEA2E}"/>
                </a:ext>
              </a:extLst>
            </p:cNvPr>
            <p:cNvGrpSpPr/>
            <p:nvPr/>
          </p:nvGrpSpPr>
          <p:grpSpPr>
            <a:xfrm>
              <a:off x="683515" y="1736078"/>
              <a:ext cx="2578796" cy="1176422"/>
              <a:chOff x="683515" y="1736078"/>
              <a:chExt cx="2578796" cy="1176422"/>
            </a:xfrm>
          </p:grpSpPr>
          <p:grpSp>
            <p:nvGrpSpPr>
              <p:cNvPr id="23" name="Group 79">
                <a:extLst>
                  <a:ext uri="{FF2B5EF4-FFF2-40B4-BE49-F238E27FC236}">
                    <a16:creationId xmlns:a16="http://schemas.microsoft.com/office/drawing/2014/main" id="{3A38CF31-43B9-8F4E-9C02-977507D7B9BA}"/>
                  </a:ext>
                </a:extLst>
              </p:cNvPr>
              <p:cNvGrpSpPr/>
              <p:nvPr/>
            </p:nvGrpSpPr>
            <p:grpSpPr>
              <a:xfrm>
                <a:off x="996254" y="1857649"/>
                <a:ext cx="1953318" cy="933281"/>
                <a:chOff x="1039057" y="1888246"/>
                <a:chExt cx="1953318" cy="933281"/>
              </a:xfrm>
              <a:solidFill>
                <a:srgbClr val="027696"/>
              </a:solidFill>
            </p:grpSpPr>
            <p:sp>
              <p:nvSpPr>
                <p:cNvPr id="25" name="Rounded Rectangle 67">
                  <a:extLst>
                    <a:ext uri="{FF2B5EF4-FFF2-40B4-BE49-F238E27FC236}">
                      <a16:creationId xmlns:a16="http://schemas.microsoft.com/office/drawing/2014/main" id="{2870BC3A-6ABC-8049-8F0D-898FF505765A}"/>
                    </a:ext>
                  </a:extLst>
                </p:cNvPr>
                <p:cNvSpPr/>
                <p:nvPr/>
              </p:nvSpPr>
              <p:spPr>
                <a:xfrm>
                  <a:off x="1464022" y="1966019"/>
                  <a:ext cx="148567" cy="777734"/>
                </a:xfrm>
                <a:prstGeom prst="roundRect">
                  <a:avLst>
                    <a:gd name="adj" fmla="val 448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Rounded Rectangle 68">
                  <a:extLst>
                    <a:ext uri="{FF2B5EF4-FFF2-40B4-BE49-F238E27FC236}">
                      <a16:creationId xmlns:a16="http://schemas.microsoft.com/office/drawing/2014/main" id="{55F9818F-F812-5D46-8E5B-8D63A475DECA}"/>
                    </a:ext>
                  </a:extLst>
                </p:cNvPr>
                <p:cNvSpPr/>
                <p:nvPr/>
              </p:nvSpPr>
              <p:spPr>
                <a:xfrm>
                  <a:off x="1942517" y="1888246"/>
                  <a:ext cx="148567" cy="93328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Rounded Rectangle 69">
                  <a:extLst>
                    <a:ext uri="{FF2B5EF4-FFF2-40B4-BE49-F238E27FC236}">
                      <a16:creationId xmlns:a16="http://schemas.microsoft.com/office/drawing/2014/main" id="{FD547CDE-6A92-D44B-87E7-2DC5FC60C769}"/>
                    </a:ext>
                  </a:extLst>
                </p:cNvPr>
                <p:cNvSpPr/>
                <p:nvPr/>
              </p:nvSpPr>
              <p:spPr>
                <a:xfrm>
                  <a:off x="2421011" y="1966019"/>
                  <a:ext cx="148567" cy="7777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Rounded Rectangle 70">
                  <a:extLst>
                    <a:ext uri="{FF2B5EF4-FFF2-40B4-BE49-F238E27FC236}">
                      <a16:creationId xmlns:a16="http://schemas.microsoft.com/office/drawing/2014/main" id="{B4BD6A0E-76A2-A341-8749-9507E4C10F8D}"/>
                    </a:ext>
                  </a:extLst>
                </p:cNvPr>
                <p:cNvSpPr/>
                <p:nvPr/>
              </p:nvSpPr>
              <p:spPr>
                <a:xfrm>
                  <a:off x="2843808" y="2185242"/>
                  <a:ext cx="148567" cy="33928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Rounded Rectangle 71">
                  <a:extLst>
                    <a:ext uri="{FF2B5EF4-FFF2-40B4-BE49-F238E27FC236}">
                      <a16:creationId xmlns:a16="http://schemas.microsoft.com/office/drawing/2014/main" id="{7D22E6EF-45ED-5646-803E-ABEB08937D75}"/>
                    </a:ext>
                  </a:extLst>
                </p:cNvPr>
                <p:cNvSpPr/>
                <p:nvPr/>
              </p:nvSpPr>
              <p:spPr>
                <a:xfrm>
                  <a:off x="1039057" y="2153805"/>
                  <a:ext cx="148567" cy="40216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4" name="Diamond 3">
                <a:extLst>
                  <a:ext uri="{FF2B5EF4-FFF2-40B4-BE49-F238E27FC236}">
                    <a16:creationId xmlns:a16="http://schemas.microsoft.com/office/drawing/2014/main" id="{48E864AC-19D2-4A44-9246-2FA395111F4D}"/>
                  </a:ext>
                </a:extLst>
              </p:cNvPr>
              <p:cNvSpPr/>
              <p:nvPr/>
            </p:nvSpPr>
            <p:spPr>
              <a:xfrm>
                <a:off x="683515" y="1736078"/>
                <a:ext cx="2578796" cy="1176422"/>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7" name="Group 88">
              <a:extLst>
                <a:ext uri="{FF2B5EF4-FFF2-40B4-BE49-F238E27FC236}">
                  <a16:creationId xmlns:a16="http://schemas.microsoft.com/office/drawing/2014/main" id="{3E4AB11B-BA8F-E94A-9C6C-182592AF4C7C}"/>
                </a:ext>
              </a:extLst>
            </p:cNvPr>
            <p:cNvGrpSpPr/>
            <p:nvPr/>
          </p:nvGrpSpPr>
          <p:grpSpPr>
            <a:xfrm>
              <a:off x="3313479" y="1568205"/>
              <a:ext cx="2578796" cy="1512168"/>
              <a:chOff x="3313479" y="1568205"/>
              <a:chExt cx="2578796" cy="1512168"/>
            </a:xfrm>
          </p:grpSpPr>
          <p:grpSp>
            <p:nvGrpSpPr>
              <p:cNvPr id="16" name="Group 80">
                <a:extLst>
                  <a:ext uri="{FF2B5EF4-FFF2-40B4-BE49-F238E27FC236}">
                    <a16:creationId xmlns:a16="http://schemas.microsoft.com/office/drawing/2014/main" id="{242F4062-4940-A541-8EC3-A6F8FAECDEDE}"/>
                  </a:ext>
                </a:extLst>
              </p:cNvPr>
              <p:cNvGrpSpPr/>
              <p:nvPr/>
            </p:nvGrpSpPr>
            <p:grpSpPr>
              <a:xfrm>
                <a:off x="3571605" y="1725582"/>
                <a:ext cx="2062545" cy="1197414"/>
                <a:chOff x="3559987" y="1758186"/>
                <a:chExt cx="2062545" cy="1197414"/>
              </a:xfrm>
              <a:solidFill>
                <a:srgbClr val="027696"/>
              </a:solidFill>
            </p:grpSpPr>
            <p:sp>
              <p:nvSpPr>
                <p:cNvPr id="18" name="Rounded Rectangle 60">
                  <a:extLst>
                    <a:ext uri="{FF2B5EF4-FFF2-40B4-BE49-F238E27FC236}">
                      <a16:creationId xmlns:a16="http://schemas.microsoft.com/office/drawing/2014/main" id="{21D4B83A-C41A-FA46-A157-D400E3451298}"/>
                    </a:ext>
                  </a:extLst>
                </p:cNvPr>
                <p:cNvSpPr/>
                <p:nvPr/>
              </p:nvSpPr>
              <p:spPr>
                <a:xfrm>
                  <a:off x="4038481" y="1851734"/>
                  <a:ext cx="148567" cy="101031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Rounded Rectangle 61">
                  <a:extLst>
                    <a:ext uri="{FF2B5EF4-FFF2-40B4-BE49-F238E27FC236}">
                      <a16:creationId xmlns:a16="http://schemas.microsoft.com/office/drawing/2014/main" id="{33054FEA-FADC-4C4B-8D0C-543A6191863A}"/>
                    </a:ext>
                  </a:extLst>
                </p:cNvPr>
                <p:cNvSpPr/>
                <p:nvPr/>
              </p:nvSpPr>
              <p:spPr>
                <a:xfrm>
                  <a:off x="4516976" y="1758186"/>
                  <a:ext cx="148567" cy="119741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Rounded Rectangle 62">
                  <a:extLst>
                    <a:ext uri="{FF2B5EF4-FFF2-40B4-BE49-F238E27FC236}">
                      <a16:creationId xmlns:a16="http://schemas.microsoft.com/office/drawing/2014/main" id="{19211D53-CEF4-EB46-B254-6DC542ADC6E2}"/>
                    </a:ext>
                  </a:extLst>
                </p:cNvPr>
                <p:cNvSpPr/>
                <p:nvPr/>
              </p:nvSpPr>
              <p:spPr>
                <a:xfrm>
                  <a:off x="4995470" y="1814315"/>
                  <a:ext cx="148567" cy="108515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Rounded Rectangle 63">
                  <a:extLst>
                    <a:ext uri="{FF2B5EF4-FFF2-40B4-BE49-F238E27FC236}">
                      <a16:creationId xmlns:a16="http://schemas.microsoft.com/office/drawing/2014/main" id="{CDA8DE53-683B-1F49-88B8-A14B0C0B990D}"/>
                    </a:ext>
                  </a:extLst>
                </p:cNvPr>
                <p:cNvSpPr/>
                <p:nvPr/>
              </p:nvSpPr>
              <p:spPr>
                <a:xfrm>
                  <a:off x="5473965" y="2132934"/>
                  <a:ext cx="148567" cy="44791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Rounded Rectangle 64">
                  <a:extLst>
                    <a:ext uri="{FF2B5EF4-FFF2-40B4-BE49-F238E27FC236}">
                      <a16:creationId xmlns:a16="http://schemas.microsoft.com/office/drawing/2014/main" id="{1617BCC1-C541-CC4D-B0EF-A177A0E91401}"/>
                    </a:ext>
                  </a:extLst>
                </p:cNvPr>
                <p:cNvSpPr/>
                <p:nvPr/>
              </p:nvSpPr>
              <p:spPr>
                <a:xfrm>
                  <a:off x="3559987" y="2132934"/>
                  <a:ext cx="148567" cy="44791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7" name="Diamond 3">
                <a:extLst>
                  <a:ext uri="{FF2B5EF4-FFF2-40B4-BE49-F238E27FC236}">
                    <a16:creationId xmlns:a16="http://schemas.microsoft.com/office/drawing/2014/main" id="{D10CDEC7-EAC6-1848-95EC-59ED56D10603}"/>
                  </a:ext>
                </a:extLst>
              </p:cNvPr>
              <p:cNvSpPr/>
              <p:nvPr/>
            </p:nvSpPr>
            <p:spPr>
              <a:xfrm>
                <a:off x="3313479" y="1568205"/>
                <a:ext cx="2578796" cy="1512168"/>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89">
              <a:extLst>
                <a:ext uri="{FF2B5EF4-FFF2-40B4-BE49-F238E27FC236}">
                  <a16:creationId xmlns:a16="http://schemas.microsoft.com/office/drawing/2014/main" id="{F9DEA11D-FEF1-E641-9413-85ECD6E65B04}"/>
                </a:ext>
              </a:extLst>
            </p:cNvPr>
            <p:cNvGrpSpPr/>
            <p:nvPr/>
          </p:nvGrpSpPr>
          <p:grpSpPr>
            <a:xfrm>
              <a:off x="5891216" y="1736078"/>
              <a:ext cx="2578796" cy="1176422"/>
              <a:chOff x="5891216" y="1736078"/>
              <a:chExt cx="2578796" cy="1176422"/>
            </a:xfrm>
          </p:grpSpPr>
          <p:sp>
            <p:nvSpPr>
              <p:cNvPr id="9" name="Diamond 3">
                <a:extLst>
                  <a:ext uri="{FF2B5EF4-FFF2-40B4-BE49-F238E27FC236}">
                    <a16:creationId xmlns:a16="http://schemas.microsoft.com/office/drawing/2014/main" id="{19345508-C944-EA49-BBC5-19352CCF91ED}"/>
                  </a:ext>
                </a:extLst>
              </p:cNvPr>
              <p:cNvSpPr/>
              <p:nvPr/>
            </p:nvSpPr>
            <p:spPr>
              <a:xfrm>
                <a:off x="5891216" y="1736078"/>
                <a:ext cx="2578796" cy="1176422"/>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0" name="Group 82">
                <a:extLst>
                  <a:ext uri="{FF2B5EF4-FFF2-40B4-BE49-F238E27FC236}">
                    <a16:creationId xmlns:a16="http://schemas.microsoft.com/office/drawing/2014/main" id="{42D503DE-0EB4-AF49-BD5B-EE96738CE7CD}"/>
                  </a:ext>
                </a:extLst>
              </p:cNvPr>
              <p:cNvGrpSpPr/>
              <p:nvPr/>
            </p:nvGrpSpPr>
            <p:grpSpPr>
              <a:xfrm>
                <a:off x="6203955" y="1857649"/>
                <a:ext cx="1953318" cy="933281"/>
                <a:chOff x="1039057" y="1888246"/>
                <a:chExt cx="1953318" cy="933281"/>
              </a:xfrm>
              <a:solidFill>
                <a:srgbClr val="027696"/>
              </a:solidFill>
            </p:grpSpPr>
            <p:sp>
              <p:nvSpPr>
                <p:cNvPr id="11" name="Rounded Rectangle 83">
                  <a:extLst>
                    <a:ext uri="{FF2B5EF4-FFF2-40B4-BE49-F238E27FC236}">
                      <a16:creationId xmlns:a16="http://schemas.microsoft.com/office/drawing/2014/main" id="{69DDCFCF-B4F2-5344-8850-42946785F111}"/>
                    </a:ext>
                  </a:extLst>
                </p:cNvPr>
                <p:cNvSpPr/>
                <p:nvPr/>
              </p:nvSpPr>
              <p:spPr>
                <a:xfrm>
                  <a:off x="1464022" y="1966019"/>
                  <a:ext cx="148567" cy="777734"/>
                </a:xfrm>
                <a:prstGeom prst="roundRect">
                  <a:avLst>
                    <a:gd name="adj" fmla="val 448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ounded Rectangle 84">
                  <a:extLst>
                    <a:ext uri="{FF2B5EF4-FFF2-40B4-BE49-F238E27FC236}">
                      <a16:creationId xmlns:a16="http://schemas.microsoft.com/office/drawing/2014/main" id="{B70DF5E1-D31D-6943-9C5A-32B81E4B08BE}"/>
                    </a:ext>
                  </a:extLst>
                </p:cNvPr>
                <p:cNvSpPr/>
                <p:nvPr/>
              </p:nvSpPr>
              <p:spPr>
                <a:xfrm>
                  <a:off x="1942517" y="1888246"/>
                  <a:ext cx="148567" cy="93328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ounded Rectangle 85">
                  <a:extLst>
                    <a:ext uri="{FF2B5EF4-FFF2-40B4-BE49-F238E27FC236}">
                      <a16:creationId xmlns:a16="http://schemas.microsoft.com/office/drawing/2014/main" id="{43C8040C-6781-4941-9286-3DFFF7AC01A5}"/>
                    </a:ext>
                  </a:extLst>
                </p:cNvPr>
                <p:cNvSpPr/>
                <p:nvPr/>
              </p:nvSpPr>
              <p:spPr>
                <a:xfrm>
                  <a:off x="2421011" y="1966019"/>
                  <a:ext cx="148567" cy="7777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Rounded Rectangle 86">
                  <a:extLst>
                    <a:ext uri="{FF2B5EF4-FFF2-40B4-BE49-F238E27FC236}">
                      <a16:creationId xmlns:a16="http://schemas.microsoft.com/office/drawing/2014/main" id="{69793725-93E1-D34B-90A5-5EA804BD896B}"/>
                    </a:ext>
                  </a:extLst>
                </p:cNvPr>
                <p:cNvSpPr/>
                <p:nvPr/>
              </p:nvSpPr>
              <p:spPr>
                <a:xfrm>
                  <a:off x="2843808" y="2185242"/>
                  <a:ext cx="148567" cy="33928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Rounded Rectangle 87">
                  <a:extLst>
                    <a:ext uri="{FF2B5EF4-FFF2-40B4-BE49-F238E27FC236}">
                      <a16:creationId xmlns:a16="http://schemas.microsoft.com/office/drawing/2014/main" id="{457BDE62-4493-734E-ABB2-B9F123F43DAF}"/>
                    </a:ext>
                  </a:extLst>
                </p:cNvPr>
                <p:cNvSpPr/>
                <p:nvPr/>
              </p:nvSpPr>
              <p:spPr>
                <a:xfrm>
                  <a:off x="1039057" y="2153805"/>
                  <a:ext cx="148567" cy="40216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grpSp>
      <p:grpSp>
        <p:nvGrpSpPr>
          <p:cNvPr id="30" name="Group 29">
            <a:extLst>
              <a:ext uri="{FF2B5EF4-FFF2-40B4-BE49-F238E27FC236}">
                <a16:creationId xmlns:a16="http://schemas.microsoft.com/office/drawing/2014/main" id="{15153CE3-8D2A-4C4C-BD3A-C1E7EF263614}"/>
              </a:ext>
            </a:extLst>
          </p:cNvPr>
          <p:cNvGrpSpPr/>
          <p:nvPr/>
        </p:nvGrpSpPr>
        <p:grpSpPr>
          <a:xfrm rot="16935897" flipH="1">
            <a:off x="2461167" y="2628757"/>
            <a:ext cx="749171" cy="3856434"/>
            <a:chOff x="4067944" y="-1055821"/>
            <a:chExt cx="1409422" cy="7255142"/>
          </a:xfrm>
        </p:grpSpPr>
        <p:sp>
          <p:nvSpPr>
            <p:cNvPr id="31" name="Rounded Rectangle 7">
              <a:extLst>
                <a:ext uri="{FF2B5EF4-FFF2-40B4-BE49-F238E27FC236}">
                  <a16:creationId xmlns:a16="http://schemas.microsoft.com/office/drawing/2014/main" id="{EEAFABD9-F9EC-944B-9188-B10843E7DF32}"/>
                </a:ext>
              </a:extLst>
            </p:cNvPr>
            <p:cNvSpPr/>
            <p:nvPr/>
          </p:nvSpPr>
          <p:spPr>
            <a:xfrm>
              <a:off x="4067944" y="-1055821"/>
              <a:ext cx="1409422" cy="7255142"/>
            </a:xfrm>
            <a:custGeom>
              <a:avLst/>
              <a:gdLst/>
              <a:ahLst/>
              <a:cxnLst/>
              <a:rect l="l" t="t" r="r" b="b"/>
              <a:pathLst>
                <a:path w="1409422" h="7255142">
                  <a:moveTo>
                    <a:pt x="704711" y="0"/>
                  </a:moveTo>
                  <a:cubicBezTo>
                    <a:pt x="1072574" y="0"/>
                    <a:pt x="1370785" y="117434"/>
                    <a:pt x="1370785" y="262297"/>
                  </a:cubicBezTo>
                  <a:cubicBezTo>
                    <a:pt x="1370785" y="345582"/>
                    <a:pt x="1272215" y="419801"/>
                    <a:pt x="1118084" y="466488"/>
                  </a:cubicBezTo>
                  <a:lnTo>
                    <a:pt x="1070943" y="803115"/>
                  </a:lnTo>
                  <a:cubicBezTo>
                    <a:pt x="1274015" y="850812"/>
                    <a:pt x="1409422" y="938764"/>
                    <a:pt x="1409422" y="1039170"/>
                  </a:cubicBezTo>
                  <a:cubicBezTo>
                    <a:pt x="1409422" y="1130174"/>
                    <a:pt x="1298186" y="1210947"/>
                    <a:pt x="1126003" y="1260423"/>
                  </a:cubicBezTo>
                  <a:cubicBezTo>
                    <a:pt x="1126434" y="1261870"/>
                    <a:pt x="1126442" y="1263323"/>
                    <a:pt x="1126442" y="1264778"/>
                  </a:cubicBezTo>
                  <a:lnTo>
                    <a:pt x="1126442" y="5050212"/>
                  </a:lnTo>
                  <a:cubicBezTo>
                    <a:pt x="1126442" y="5214603"/>
                    <a:pt x="1024927" y="5355284"/>
                    <a:pt x="880490" y="5410505"/>
                  </a:cubicBezTo>
                  <a:cubicBezTo>
                    <a:pt x="887528" y="5422594"/>
                    <a:pt x="891019" y="5436683"/>
                    <a:pt x="891019" y="5451587"/>
                  </a:cubicBezTo>
                  <a:lnTo>
                    <a:pt x="891019" y="5480845"/>
                  </a:lnTo>
                  <a:cubicBezTo>
                    <a:pt x="891019" y="5532419"/>
                    <a:pt x="849210" y="5574228"/>
                    <a:pt x="797636" y="5574228"/>
                  </a:cubicBezTo>
                  <a:lnTo>
                    <a:pt x="764319" y="5574228"/>
                  </a:lnTo>
                  <a:cubicBezTo>
                    <a:pt x="760551" y="6069812"/>
                    <a:pt x="756761" y="6511449"/>
                    <a:pt x="752970" y="7020893"/>
                  </a:cubicBezTo>
                  <a:lnTo>
                    <a:pt x="671083" y="7255142"/>
                  </a:lnTo>
                  <a:cubicBezTo>
                    <a:pt x="676129" y="6635258"/>
                    <a:pt x="656834" y="6124906"/>
                    <a:pt x="646982" y="5574228"/>
                  </a:cubicBezTo>
                  <a:lnTo>
                    <a:pt x="611786" y="5574228"/>
                  </a:lnTo>
                  <a:cubicBezTo>
                    <a:pt x="560212" y="5574228"/>
                    <a:pt x="518403" y="5532419"/>
                    <a:pt x="518403" y="5480845"/>
                  </a:cubicBezTo>
                  <a:lnTo>
                    <a:pt x="518403" y="5451587"/>
                  </a:lnTo>
                  <a:cubicBezTo>
                    <a:pt x="518403" y="5436685"/>
                    <a:pt x="521894" y="5422598"/>
                    <a:pt x="528930" y="5410510"/>
                  </a:cubicBezTo>
                  <a:cubicBezTo>
                    <a:pt x="384495" y="5355282"/>
                    <a:pt x="282981" y="5214602"/>
                    <a:pt x="282981" y="5050212"/>
                  </a:cubicBezTo>
                  <a:lnTo>
                    <a:pt x="282981" y="1264778"/>
                  </a:lnTo>
                  <a:lnTo>
                    <a:pt x="283420" y="1260424"/>
                  </a:lnTo>
                  <a:cubicBezTo>
                    <a:pt x="111236" y="1210948"/>
                    <a:pt x="0" y="1130174"/>
                    <a:pt x="0" y="1039170"/>
                  </a:cubicBezTo>
                  <a:cubicBezTo>
                    <a:pt x="0" y="938764"/>
                    <a:pt x="135407" y="850812"/>
                    <a:pt x="338481" y="803115"/>
                  </a:cubicBezTo>
                  <a:lnTo>
                    <a:pt x="291339" y="466488"/>
                  </a:lnTo>
                  <a:cubicBezTo>
                    <a:pt x="137207" y="419801"/>
                    <a:pt x="38637" y="345582"/>
                    <a:pt x="38637" y="262297"/>
                  </a:cubicBezTo>
                  <a:cubicBezTo>
                    <a:pt x="38637" y="117434"/>
                    <a:pt x="336848" y="0"/>
                    <a:pt x="7047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32" name="Group 31">
              <a:extLst>
                <a:ext uri="{FF2B5EF4-FFF2-40B4-BE49-F238E27FC236}">
                  <a16:creationId xmlns:a16="http://schemas.microsoft.com/office/drawing/2014/main" id="{B933CDE8-4F31-4240-9E1E-5D487A2C13C9}"/>
                </a:ext>
              </a:extLst>
            </p:cNvPr>
            <p:cNvGrpSpPr/>
            <p:nvPr/>
          </p:nvGrpSpPr>
          <p:grpSpPr>
            <a:xfrm>
              <a:off x="4445616" y="1984252"/>
              <a:ext cx="669600" cy="2316832"/>
              <a:chOff x="4445616" y="1984252"/>
              <a:chExt cx="669600" cy="2316832"/>
            </a:xfrm>
          </p:grpSpPr>
          <p:sp>
            <p:nvSpPr>
              <p:cNvPr id="33" name="Round Same Side Corner Rectangle 6">
                <a:extLst>
                  <a:ext uri="{FF2B5EF4-FFF2-40B4-BE49-F238E27FC236}">
                    <a16:creationId xmlns:a16="http://schemas.microsoft.com/office/drawing/2014/main" id="{2632750B-EB11-734D-8AED-CCDA6FBC0AE6}"/>
                  </a:ext>
                </a:extLst>
              </p:cNvPr>
              <p:cNvSpPr/>
              <p:nvPr/>
            </p:nvSpPr>
            <p:spPr>
              <a:xfrm rot="10800000">
                <a:off x="4445616" y="2111584"/>
                <a:ext cx="669600" cy="218950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4" name="Oval 33">
                <a:extLst>
                  <a:ext uri="{FF2B5EF4-FFF2-40B4-BE49-F238E27FC236}">
                    <a16:creationId xmlns:a16="http://schemas.microsoft.com/office/drawing/2014/main" id="{40FE4CD7-C044-2C45-A2B4-10C4AB30A127}"/>
                  </a:ext>
                </a:extLst>
              </p:cNvPr>
              <p:cNvSpPr/>
              <p:nvPr/>
            </p:nvSpPr>
            <p:spPr>
              <a:xfrm>
                <a:off x="4445616" y="1984252"/>
                <a:ext cx="668707" cy="2286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spTree>
    <p:extLst>
      <p:ext uri="{BB962C8B-B14F-4D97-AF65-F5344CB8AC3E}">
        <p14:creationId xmlns:p14="http://schemas.microsoft.com/office/powerpoint/2010/main" val="1769556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Proposed System</a:t>
            </a:r>
            <a:endParaRPr lang="ko-KR" altLang="en-US" dirty="0"/>
          </a:p>
        </p:txBody>
      </p:sp>
      <p:grpSp>
        <p:nvGrpSpPr>
          <p:cNvPr id="4" name="Group 3"/>
          <p:cNvGrpSpPr/>
          <p:nvPr/>
        </p:nvGrpSpPr>
        <p:grpSpPr>
          <a:xfrm rot="18924894" flipH="1">
            <a:off x="4292636" y="1305412"/>
            <a:ext cx="749171" cy="3856434"/>
            <a:chOff x="4067944" y="-1055821"/>
            <a:chExt cx="1409422" cy="7255142"/>
          </a:xfrm>
        </p:grpSpPr>
        <p:sp>
          <p:nvSpPr>
            <p:cNvPr id="5" name="Rounded Rectangle 7"/>
            <p:cNvSpPr/>
            <p:nvPr/>
          </p:nvSpPr>
          <p:spPr>
            <a:xfrm>
              <a:off x="4067944" y="-1055821"/>
              <a:ext cx="1409422" cy="7255142"/>
            </a:xfrm>
            <a:custGeom>
              <a:avLst/>
              <a:gdLst/>
              <a:ahLst/>
              <a:cxnLst/>
              <a:rect l="l" t="t" r="r" b="b"/>
              <a:pathLst>
                <a:path w="1409422" h="7255142">
                  <a:moveTo>
                    <a:pt x="704711" y="0"/>
                  </a:moveTo>
                  <a:cubicBezTo>
                    <a:pt x="1072574" y="0"/>
                    <a:pt x="1370785" y="117434"/>
                    <a:pt x="1370785" y="262297"/>
                  </a:cubicBezTo>
                  <a:cubicBezTo>
                    <a:pt x="1370785" y="345582"/>
                    <a:pt x="1272215" y="419801"/>
                    <a:pt x="1118084" y="466488"/>
                  </a:cubicBezTo>
                  <a:lnTo>
                    <a:pt x="1070943" y="803115"/>
                  </a:lnTo>
                  <a:cubicBezTo>
                    <a:pt x="1274015" y="850812"/>
                    <a:pt x="1409422" y="938764"/>
                    <a:pt x="1409422" y="1039170"/>
                  </a:cubicBezTo>
                  <a:cubicBezTo>
                    <a:pt x="1409422" y="1130174"/>
                    <a:pt x="1298186" y="1210947"/>
                    <a:pt x="1126003" y="1260423"/>
                  </a:cubicBezTo>
                  <a:cubicBezTo>
                    <a:pt x="1126434" y="1261870"/>
                    <a:pt x="1126442" y="1263323"/>
                    <a:pt x="1126442" y="1264778"/>
                  </a:cubicBezTo>
                  <a:lnTo>
                    <a:pt x="1126442" y="5050212"/>
                  </a:lnTo>
                  <a:cubicBezTo>
                    <a:pt x="1126442" y="5214603"/>
                    <a:pt x="1024927" y="5355284"/>
                    <a:pt x="880490" y="5410505"/>
                  </a:cubicBezTo>
                  <a:cubicBezTo>
                    <a:pt x="887528" y="5422594"/>
                    <a:pt x="891019" y="5436683"/>
                    <a:pt x="891019" y="5451587"/>
                  </a:cubicBezTo>
                  <a:lnTo>
                    <a:pt x="891019" y="5480845"/>
                  </a:lnTo>
                  <a:cubicBezTo>
                    <a:pt x="891019" y="5532419"/>
                    <a:pt x="849210" y="5574228"/>
                    <a:pt x="797636" y="5574228"/>
                  </a:cubicBezTo>
                  <a:lnTo>
                    <a:pt x="764319" y="5574228"/>
                  </a:lnTo>
                  <a:cubicBezTo>
                    <a:pt x="760551" y="6069812"/>
                    <a:pt x="756761" y="6511449"/>
                    <a:pt x="752970" y="7020893"/>
                  </a:cubicBezTo>
                  <a:lnTo>
                    <a:pt x="671083" y="7255142"/>
                  </a:lnTo>
                  <a:cubicBezTo>
                    <a:pt x="676129" y="6635258"/>
                    <a:pt x="656834" y="6124906"/>
                    <a:pt x="646982" y="5574228"/>
                  </a:cubicBezTo>
                  <a:lnTo>
                    <a:pt x="611786" y="5574228"/>
                  </a:lnTo>
                  <a:cubicBezTo>
                    <a:pt x="560212" y="5574228"/>
                    <a:pt x="518403" y="5532419"/>
                    <a:pt x="518403" y="5480845"/>
                  </a:cubicBezTo>
                  <a:lnTo>
                    <a:pt x="518403" y="5451587"/>
                  </a:lnTo>
                  <a:cubicBezTo>
                    <a:pt x="518403" y="5436685"/>
                    <a:pt x="521894" y="5422598"/>
                    <a:pt x="528930" y="5410510"/>
                  </a:cubicBezTo>
                  <a:cubicBezTo>
                    <a:pt x="384495" y="5355282"/>
                    <a:pt x="282981" y="5214602"/>
                    <a:pt x="282981" y="5050212"/>
                  </a:cubicBezTo>
                  <a:lnTo>
                    <a:pt x="282981" y="1264778"/>
                  </a:lnTo>
                  <a:lnTo>
                    <a:pt x="283420" y="1260424"/>
                  </a:lnTo>
                  <a:cubicBezTo>
                    <a:pt x="111236" y="1210948"/>
                    <a:pt x="0" y="1130174"/>
                    <a:pt x="0" y="1039170"/>
                  </a:cubicBezTo>
                  <a:cubicBezTo>
                    <a:pt x="0" y="938764"/>
                    <a:pt x="135407" y="850812"/>
                    <a:pt x="338481" y="803115"/>
                  </a:cubicBezTo>
                  <a:lnTo>
                    <a:pt x="291339" y="466488"/>
                  </a:lnTo>
                  <a:cubicBezTo>
                    <a:pt x="137207" y="419801"/>
                    <a:pt x="38637" y="345582"/>
                    <a:pt x="38637" y="262297"/>
                  </a:cubicBezTo>
                  <a:cubicBezTo>
                    <a:pt x="38637" y="117434"/>
                    <a:pt x="336848" y="0"/>
                    <a:pt x="7047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6" name="Group 5"/>
            <p:cNvGrpSpPr/>
            <p:nvPr/>
          </p:nvGrpSpPr>
          <p:grpSpPr>
            <a:xfrm>
              <a:off x="4445616" y="1984252"/>
              <a:ext cx="669600" cy="2316832"/>
              <a:chOff x="4445616" y="1984252"/>
              <a:chExt cx="669600" cy="2316832"/>
            </a:xfrm>
          </p:grpSpPr>
          <p:sp>
            <p:nvSpPr>
              <p:cNvPr id="7" name="Round Same Side Corner Rectangle 6"/>
              <p:cNvSpPr/>
              <p:nvPr/>
            </p:nvSpPr>
            <p:spPr>
              <a:xfrm rot="10800000">
                <a:off x="4445616" y="2111584"/>
                <a:ext cx="669600" cy="218950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7"/>
              <p:cNvSpPr/>
              <p:nvPr/>
            </p:nvSpPr>
            <p:spPr>
              <a:xfrm>
                <a:off x="4445616" y="1984252"/>
                <a:ext cx="668707" cy="2286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sp>
        <p:nvSpPr>
          <p:cNvPr id="11" name="TextBox 10"/>
          <p:cNvSpPr txBox="1"/>
          <p:nvPr/>
        </p:nvSpPr>
        <p:spPr>
          <a:xfrm>
            <a:off x="683568" y="1811758"/>
            <a:ext cx="2409467"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Data Security</a:t>
            </a:r>
            <a:endParaRPr lang="ko-KR" altLang="en-US" sz="1200" b="1" dirty="0">
              <a:solidFill>
                <a:schemeClr val="bg1"/>
              </a:solidFill>
              <a:cs typeface="Arial" pitchFamily="34" charset="0"/>
            </a:endParaRPr>
          </a:p>
        </p:txBody>
      </p:sp>
      <p:sp>
        <p:nvSpPr>
          <p:cNvPr id="14" name="TextBox 13"/>
          <p:cNvSpPr txBox="1"/>
          <p:nvPr/>
        </p:nvSpPr>
        <p:spPr>
          <a:xfrm>
            <a:off x="683568" y="3724616"/>
            <a:ext cx="2409467"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Minimize Manual Data Entry</a:t>
            </a:r>
            <a:endParaRPr lang="ko-KR" altLang="en-US" sz="1200" b="1" dirty="0">
              <a:solidFill>
                <a:schemeClr val="bg1"/>
              </a:solidFill>
              <a:cs typeface="Arial" pitchFamily="34" charset="0"/>
            </a:endParaRPr>
          </a:p>
        </p:txBody>
      </p:sp>
      <p:sp>
        <p:nvSpPr>
          <p:cNvPr id="17" name="TextBox 16"/>
          <p:cNvSpPr txBox="1"/>
          <p:nvPr/>
        </p:nvSpPr>
        <p:spPr>
          <a:xfrm>
            <a:off x="5865378" y="1811758"/>
            <a:ext cx="2409467"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Ensure Data Accuracy</a:t>
            </a:r>
            <a:endParaRPr lang="ko-KR" altLang="en-US" sz="1200" b="1" dirty="0">
              <a:solidFill>
                <a:schemeClr val="bg1"/>
              </a:solidFill>
              <a:cs typeface="Arial" pitchFamily="34" charset="0"/>
            </a:endParaRPr>
          </a:p>
        </p:txBody>
      </p:sp>
      <p:sp>
        <p:nvSpPr>
          <p:cNvPr id="20" name="TextBox 19"/>
          <p:cNvSpPr txBox="1"/>
          <p:nvPr/>
        </p:nvSpPr>
        <p:spPr>
          <a:xfrm>
            <a:off x="5865378" y="3724616"/>
            <a:ext cx="2409467"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User Friendly &amp; Attractive</a:t>
            </a:r>
            <a:endParaRPr lang="ko-KR" altLang="en-US" sz="1200" b="1" dirty="0">
              <a:solidFill>
                <a:schemeClr val="bg1"/>
              </a:solidFill>
              <a:cs typeface="Arial" pitchFamily="34" charset="0"/>
            </a:endParaRPr>
          </a:p>
        </p:txBody>
      </p:sp>
      <p:sp>
        <p:nvSpPr>
          <p:cNvPr id="21" name="Block Arc 14"/>
          <p:cNvSpPr/>
          <p:nvPr/>
        </p:nvSpPr>
        <p:spPr>
          <a:xfrm rot="16200000">
            <a:off x="1692150" y="1390298"/>
            <a:ext cx="392302" cy="39256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3" name="Rectangle 16"/>
          <p:cNvSpPr/>
          <p:nvPr/>
        </p:nvSpPr>
        <p:spPr>
          <a:xfrm rot="2700000">
            <a:off x="7000413" y="1360665"/>
            <a:ext cx="210431" cy="400356"/>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ardrop 6">
            <a:extLst>
              <a:ext uri="{FF2B5EF4-FFF2-40B4-BE49-F238E27FC236}">
                <a16:creationId xmlns:a16="http://schemas.microsoft.com/office/drawing/2014/main" id="{6F0AF1FF-B528-7A4A-8902-5A135D973FB5}"/>
              </a:ext>
            </a:extLst>
          </p:cNvPr>
          <p:cNvSpPr/>
          <p:nvPr/>
        </p:nvSpPr>
        <p:spPr>
          <a:xfrm rot="8100000">
            <a:off x="6970431" y="3244726"/>
            <a:ext cx="293144" cy="29314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Heart 38">
            <a:extLst>
              <a:ext uri="{FF2B5EF4-FFF2-40B4-BE49-F238E27FC236}">
                <a16:creationId xmlns:a16="http://schemas.microsoft.com/office/drawing/2014/main" id="{68D9592A-2DD6-2744-B62A-144E8AC2F7FB}"/>
              </a:ext>
            </a:extLst>
          </p:cNvPr>
          <p:cNvSpPr/>
          <p:nvPr/>
        </p:nvSpPr>
        <p:spPr>
          <a:xfrm>
            <a:off x="1628621" y="3233629"/>
            <a:ext cx="382181" cy="382181"/>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44866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0" y="2283718"/>
            <a:ext cx="4572000" cy="576064"/>
          </a:xfrm>
        </p:spPr>
        <p:txBody>
          <a:bodyPr/>
          <a:lstStyle/>
          <a:p>
            <a:r>
              <a:rPr lang="en-US" altLang="ko-KR" dirty="0"/>
              <a:t>2.System Module</a:t>
            </a:r>
            <a:endParaRPr lang="ko-KR" altLang="en-US" dirty="0"/>
          </a:p>
        </p:txBody>
      </p:sp>
    </p:spTree>
    <p:extLst>
      <p:ext uri="{BB962C8B-B14F-4D97-AF65-F5344CB8AC3E}">
        <p14:creationId xmlns:p14="http://schemas.microsoft.com/office/powerpoint/2010/main" val="250023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System Module</a:t>
            </a:r>
            <a:endParaRPr lang="ko-KR" altLang="en-US" dirty="0"/>
          </a:p>
        </p:txBody>
      </p:sp>
      <p:sp>
        <p:nvSpPr>
          <p:cNvPr id="4" name="Pentagon 3"/>
          <p:cNvSpPr/>
          <p:nvPr/>
        </p:nvSpPr>
        <p:spPr>
          <a:xfrm flipH="1">
            <a:off x="2848000" y="1224362"/>
            <a:ext cx="2588096" cy="648072"/>
          </a:xfrm>
          <a:prstGeom prst="homePlate">
            <a:avLst>
              <a:gd name="adj" fmla="val 64697"/>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Pentagon 6"/>
          <p:cNvSpPr/>
          <p:nvPr/>
        </p:nvSpPr>
        <p:spPr>
          <a:xfrm flipH="1">
            <a:off x="2848000" y="1950554"/>
            <a:ext cx="2588096" cy="648072"/>
          </a:xfrm>
          <a:prstGeom prst="homePlate">
            <a:avLst>
              <a:gd name="adj" fmla="val 64697"/>
            </a:avLst>
          </a:prstGeom>
          <a:solidFill>
            <a:schemeClr val="accent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Pentagon 7"/>
          <p:cNvSpPr/>
          <p:nvPr/>
        </p:nvSpPr>
        <p:spPr>
          <a:xfrm flipH="1">
            <a:off x="2848000" y="2707035"/>
            <a:ext cx="2588096" cy="648072"/>
          </a:xfrm>
          <a:prstGeom prst="homePlate">
            <a:avLst>
              <a:gd name="adj" fmla="val 64697"/>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TextBox 15"/>
          <p:cNvSpPr txBox="1"/>
          <p:nvPr/>
        </p:nvSpPr>
        <p:spPr>
          <a:xfrm>
            <a:off x="3979682" y="1308777"/>
            <a:ext cx="1159748"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Patient module</a:t>
            </a:r>
            <a:endParaRPr lang="ko-KR" altLang="en-US" sz="1200" b="1" dirty="0">
              <a:solidFill>
                <a:schemeClr val="bg1"/>
              </a:solidFill>
              <a:cs typeface="Arial" pitchFamily="34" charset="0"/>
            </a:endParaRPr>
          </a:p>
        </p:txBody>
      </p:sp>
      <p:sp>
        <p:nvSpPr>
          <p:cNvPr id="17" name="TextBox 16"/>
          <p:cNvSpPr txBox="1"/>
          <p:nvPr/>
        </p:nvSpPr>
        <p:spPr>
          <a:xfrm>
            <a:off x="3988316" y="2127809"/>
            <a:ext cx="1159748"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Vaccine</a:t>
            </a:r>
            <a:endParaRPr lang="ko-KR" altLang="en-US" sz="1200" b="1" dirty="0">
              <a:solidFill>
                <a:schemeClr val="bg1"/>
              </a:solidFill>
              <a:cs typeface="Arial" pitchFamily="34" charset="0"/>
            </a:endParaRPr>
          </a:p>
        </p:txBody>
      </p:sp>
      <p:sp>
        <p:nvSpPr>
          <p:cNvPr id="18" name="TextBox 17"/>
          <p:cNvSpPr txBox="1"/>
          <p:nvPr/>
        </p:nvSpPr>
        <p:spPr>
          <a:xfrm>
            <a:off x="3979682" y="2820728"/>
            <a:ext cx="1159748"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Add new Patient</a:t>
            </a:r>
            <a:endParaRPr lang="ko-KR" altLang="en-US" sz="1200" b="1" dirty="0">
              <a:solidFill>
                <a:schemeClr val="bg1"/>
              </a:solidFill>
              <a:cs typeface="Arial" pitchFamily="34" charset="0"/>
            </a:endParaRPr>
          </a:p>
        </p:txBody>
      </p:sp>
      <p:sp>
        <p:nvSpPr>
          <p:cNvPr id="21" name="TextBox 20"/>
          <p:cNvSpPr txBox="1"/>
          <p:nvPr/>
        </p:nvSpPr>
        <p:spPr>
          <a:xfrm>
            <a:off x="5724128" y="1195814"/>
            <a:ext cx="3096344" cy="646331"/>
          </a:xfrm>
          <a:prstGeom prst="rect">
            <a:avLst/>
          </a:prstGeom>
          <a:noFill/>
        </p:spPr>
        <p:txBody>
          <a:bodyPr wrap="square" rtlCol="0">
            <a:spAutoFit/>
          </a:bodyPr>
          <a:lstStyle/>
          <a:p>
            <a:r>
              <a:rPr lang="en-BD" sz="900" dirty="0"/>
              <a:t>The major goal of this module is to give the patient access to all of the features. It keeps track of all of the patient's information and details. I designed all of the patient's CRUD (Create, Read, Update, and Delete) operations. </a:t>
            </a:r>
            <a:endParaRPr lang="ko-KR" altLang="en-US" sz="600" dirty="0">
              <a:solidFill>
                <a:schemeClr val="bg1"/>
              </a:solidFill>
              <a:cs typeface="Arial" pitchFamily="34" charset="0"/>
            </a:endParaRPr>
          </a:p>
        </p:txBody>
      </p:sp>
      <p:sp>
        <p:nvSpPr>
          <p:cNvPr id="22" name="TextBox 21"/>
          <p:cNvSpPr txBox="1"/>
          <p:nvPr/>
        </p:nvSpPr>
        <p:spPr>
          <a:xfrm>
            <a:off x="5724128" y="1952295"/>
            <a:ext cx="3024336" cy="707886"/>
          </a:xfrm>
          <a:prstGeom prst="rect">
            <a:avLst/>
          </a:prstGeom>
          <a:noFill/>
        </p:spPr>
        <p:txBody>
          <a:bodyPr wrap="square" rtlCol="0">
            <a:spAutoFit/>
          </a:bodyPr>
          <a:lstStyle/>
          <a:p>
            <a:r>
              <a:rPr lang="en-BD" sz="800" dirty="0"/>
              <a:t>This module's main goal is to provide all of Vaccine </a:t>
            </a:r>
          </a:p>
          <a:p>
            <a:r>
              <a:rPr lang="en-BD" sz="800" dirty="0"/>
              <a:t>Management's functionality. The Vaccines module is a critical component of this system. It keeps track of all vaccine information. Only  the administrator has access to the Vaccine site, </a:t>
            </a:r>
          </a:p>
          <a:p>
            <a:r>
              <a:rPr lang="en-BD" sz="800" dirty="0"/>
              <a:t>and users can request to see if a vaccine is available.</a:t>
            </a:r>
          </a:p>
        </p:txBody>
      </p:sp>
      <p:sp>
        <p:nvSpPr>
          <p:cNvPr id="23" name="TextBox 22"/>
          <p:cNvSpPr txBox="1"/>
          <p:nvPr/>
        </p:nvSpPr>
        <p:spPr>
          <a:xfrm>
            <a:off x="5724128" y="2708776"/>
            <a:ext cx="3024336" cy="2031325"/>
          </a:xfrm>
          <a:prstGeom prst="rect">
            <a:avLst/>
          </a:prstGeom>
          <a:noFill/>
        </p:spPr>
        <p:txBody>
          <a:bodyPr wrap="square" rtlCol="0">
            <a:spAutoFit/>
          </a:bodyPr>
          <a:lstStyle/>
          <a:p>
            <a:r>
              <a:rPr lang="en-BD" sz="900" dirty="0"/>
              <a:t>This module's main goal is to provide all of the functionality relevant to vaccine kinds. It keeps track of all </a:t>
            </a:r>
          </a:p>
          <a:p>
            <a:r>
              <a:rPr lang="en-BD" sz="900" dirty="0"/>
              <a:t>vaccine data and information.</a:t>
            </a:r>
          </a:p>
          <a:p>
            <a:r>
              <a:rPr lang="en-BD" sz="900" dirty="0"/>
              <a:t>Vaccine module features include the ability to create ne Vaccine types and units, as well as the option to view a list of Vaccine availability. Only the administrator can change and delete Vaccine units.</a:t>
            </a:r>
          </a:p>
          <a:p>
            <a:r>
              <a:rPr lang="en-BD" sz="900" dirty="0"/>
              <a:t> </a:t>
            </a:r>
          </a:p>
          <a:p>
            <a:pPr marL="171450" lvl="0" indent="-171450" fontAlgn="base">
              <a:buFont typeface="Arial" panose="020B0604020202020204" pitchFamily="34" charset="0"/>
              <a:buChar char="•"/>
            </a:pPr>
            <a:r>
              <a:rPr lang="en-BD" sz="900" dirty="0"/>
              <a:t>Log in for admin</a:t>
            </a:r>
          </a:p>
          <a:p>
            <a:pPr marL="171450" lvl="0" indent="-171450" fontAlgn="base">
              <a:buFont typeface="Arial" panose="020B0604020202020204" pitchFamily="34" charset="0"/>
              <a:buChar char="•"/>
            </a:pPr>
            <a:r>
              <a:rPr lang="en-BD" sz="900" dirty="0"/>
              <a:t>Forget password for admin</a:t>
            </a:r>
          </a:p>
          <a:p>
            <a:pPr marL="171450" lvl="0" indent="-171450" fontAlgn="base">
              <a:buFont typeface="Arial" panose="020B0604020202020204" pitchFamily="34" charset="0"/>
              <a:buChar char="•"/>
            </a:pPr>
            <a:r>
              <a:rPr lang="en-BD" sz="900" dirty="0"/>
              <a:t>Edit profile for admin</a:t>
            </a:r>
          </a:p>
          <a:p>
            <a:pPr marL="171450" lvl="0" indent="-171450" fontAlgn="base">
              <a:buFont typeface="Arial" panose="020B0604020202020204" pitchFamily="34" charset="0"/>
              <a:buChar char="•"/>
            </a:pPr>
            <a:r>
              <a:rPr lang="en-BD" sz="900" dirty="0"/>
              <a:t>Change password for admin</a:t>
            </a:r>
          </a:p>
          <a:p>
            <a:pPr marL="171450" lvl="0" indent="-171450" fontAlgn="base">
              <a:buFont typeface="Arial" panose="020B0604020202020204" pitchFamily="34" charset="0"/>
              <a:buChar char="•"/>
            </a:pPr>
            <a:r>
              <a:rPr lang="en-BD" sz="900" dirty="0"/>
              <a:t>Log out functionality</a:t>
            </a:r>
          </a:p>
          <a:p>
            <a:pPr marL="171450" lvl="0" indent="-171450" fontAlgn="base">
              <a:buFont typeface="Arial" panose="020B0604020202020204" pitchFamily="34" charset="0"/>
              <a:buChar char="•"/>
            </a:pPr>
            <a:r>
              <a:rPr lang="en-BD" sz="900" dirty="0"/>
              <a:t>Dashboard for admin</a:t>
            </a:r>
          </a:p>
        </p:txBody>
      </p:sp>
      <p:sp>
        <p:nvSpPr>
          <p:cNvPr id="30" name="Rounded Rectangle 7">
            <a:extLst>
              <a:ext uri="{FF2B5EF4-FFF2-40B4-BE49-F238E27FC236}">
                <a16:creationId xmlns:a16="http://schemas.microsoft.com/office/drawing/2014/main" id="{7A18B3F3-BE3A-6143-95A8-1D39FDB3697F}"/>
              </a:ext>
            </a:extLst>
          </p:cNvPr>
          <p:cNvSpPr>
            <a:spLocks noChangeAspect="1"/>
          </p:cNvSpPr>
          <p:nvPr/>
        </p:nvSpPr>
        <p:spPr>
          <a:xfrm rot="18924894" flipH="1">
            <a:off x="3506290" y="1302979"/>
            <a:ext cx="110455" cy="432000"/>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1" name="Rounded Rectangle 7">
            <a:extLst>
              <a:ext uri="{FF2B5EF4-FFF2-40B4-BE49-F238E27FC236}">
                <a16:creationId xmlns:a16="http://schemas.microsoft.com/office/drawing/2014/main" id="{DAFCCD9D-2B14-8643-8CF1-E7142F53813A}"/>
              </a:ext>
            </a:extLst>
          </p:cNvPr>
          <p:cNvSpPr>
            <a:spLocks noChangeAspect="1"/>
          </p:cNvSpPr>
          <p:nvPr/>
        </p:nvSpPr>
        <p:spPr>
          <a:xfrm rot="18924894" flipH="1">
            <a:off x="3506292" y="2073303"/>
            <a:ext cx="110455" cy="432000"/>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2" name="Rounded Rectangle 7">
            <a:extLst>
              <a:ext uri="{FF2B5EF4-FFF2-40B4-BE49-F238E27FC236}">
                <a16:creationId xmlns:a16="http://schemas.microsoft.com/office/drawing/2014/main" id="{DDACF1CD-5E5A-4645-8D67-150726F7566C}"/>
              </a:ext>
            </a:extLst>
          </p:cNvPr>
          <p:cNvSpPr>
            <a:spLocks noChangeAspect="1"/>
          </p:cNvSpPr>
          <p:nvPr/>
        </p:nvSpPr>
        <p:spPr>
          <a:xfrm rot="18924894" flipH="1">
            <a:off x="3493399" y="2815071"/>
            <a:ext cx="110455" cy="432000"/>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333425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67494"/>
            <a:ext cx="9144000" cy="576064"/>
          </a:xfrm>
        </p:spPr>
        <p:txBody>
          <a:bodyPr/>
          <a:lstStyle/>
          <a:p>
            <a:r>
              <a:rPr lang="en-US" altLang="ko-KR" dirty="0"/>
              <a:t>Implementation Tool &amp; Environment</a:t>
            </a:r>
            <a:endParaRPr lang="ko-KR" altLang="en-US" dirty="0"/>
          </a:p>
        </p:txBody>
      </p:sp>
      <p:pic>
        <p:nvPicPr>
          <p:cNvPr id="31" name="Picture Placeholder 30">
            <a:extLst>
              <a:ext uri="{FF2B5EF4-FFF2-40B4-BE49-F238E27FC236}">
                <a16:creationId xmlns:a16="http://schemas.microsoft.com/office/drawing/2014/main" id="{701504B3-5FB7-974D-8D0A-2818535FD236}"/>
              </a:ext>
            </a:extLst>
          </p:cNvPr>
          <p:cNvPicPr>
            <a:picLocks noGrp="1" noChangeAspect="1"/>
          </p:cNvPicPr>
          <p:nvPr>
            <p:ph type="pic" idx="13"/>
          </p:nvPr>
        </p:nvPicPr>
        <p:blipFill>
          <a:blip r:embed="rId4">
            <a:extLst>
              <a:ext uri="{28A0092B-C50C-407E-A947-70E740481C1C}">
                <a14:useLocalDpi xmlns:a14="http://schemas.microsoft.com/office/drawing/2010/main" val="0"/>
              </a:ext>
            </a:extLst>
          </a:blip>
          <a:srcRect l="3125" r="3125"/>
          <a:stretch>
            <a:fillRect/>
          </a:stretch>
        </p:blipFill>
        <p:spPr>
          <a:xfrm>
            <a:off x="4644008" y="1309370"/>
            <a:ext cx="1620000" cy="1728000"/>
          </a:xfrm>
        </p:spPr>
      </p:pic>
      <p:pic>
        <p:nvPicPr>
          <p:cNvPr id="25" name="Picture Placeholder 24">
            <a:extLst>
              <a:ext uri="{FF2B5EF4-FFF2-40B4-BE49-F238E27FC236}">
                <a16:creationId xmlns:a16="http://schemas.microsoft.com/office/drawing/2014/main" id="{85AD82CC-C19D-7346-B96D-830585381969}"/>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l="3122" r="3122"/>
          <a:stretch>
            <a:fillRect/>
          </a:stretch>
        </p:blipFill>
        <p:spPr>
          <a:xfrm>
            <a:off x="2711450" y="1323975"/>
            <a:ext cx="1620838" cy="1728788"/>
          </a:xfrm>
        </p:spPr>
      </p:pic>
      <p:pic>
        <p:nvPicPr>
          <p:cNvPr id="27" name="Picture Placeholder 26">
            <a:extLst>
              <a:ext uri="{FF2B5EF4-FFF2-40B4-BE49-F238E27FC236}">
                <a16:creationId xmlns:a16="http://schemas.microsoft.com/office/drawing/2014/main" id="{B6B7B7E9-C0CD-B740-8D88-894689B8CB15}"/>
              </a:ext>
            </a:extLst>
          </p:cNvPr>
          <p:cNvPicPr>
            <a:picLocks noGrp="1" noChangeAspect="1"/>
          </p:cNvPicPr>
          <p:nvPr>
            <p:ph type="pic" idx="12"/>
          </p:nvPr>
        </p:nvPicPr>
        <p:blipFill>
          <a:blip r:embed="rId6">
            <a:extLst>
              <a:ext uri="{28A0092B-C50C-407E-A947-70E740481C1C}">
                <a14:useLocalDpi xmlns:a14="http://schemas.microsoft.com/office/drawing/2010/main" val="0"/>
              </a:ext>
            </a:extLst>
          </a:blip>
          <a:srcRect l="3122" r="3122"/>
          <a:stretch>
            <a:fillRect/>
          </a:stretch>
        </p:blipFill>
        <p:spPr>
          <a:xfrm>
            <a:off x="395536" y="1309370"/>
            <a:ext cx="2232248" cy="1728000"/>
          </a:xfrm>
        </p:spPr>
      </p:pic>
      <p:pic>
        <p:nvPicPr>
          <p:cNvPr id="41" name="Picture Placeholder 40">
            <a:extLst>
              <a:ext uri="{FF2B5EF4-FFF2-40B4-BE49-F238E27FC236}">
                <a16:creationId xmlns:a16="http://schemas.microsoft.com/office/drawing/2014/main" id="{4445EE74-BB03-9242-8D16-45F4C2F05E2F}"/>
              </a:ext>
            </a:extLst>
          </p:cNvPr>
          <p:cNvPicPr>
            <a:picLocks noGrp="1" noChangeAspect="1"/>
          </p:cNvPicPr>
          <p:nvPr>
            <p:ph type="pic" idx="14"/>
          </p:nvPr>
        </p:nvPicPr>
        <p:blipFill>
          <a:blip r:embed="rId7">
            <a:extLst>
              <a:ext uri="{28A0092B-C50C-407E-A947-70E740481C1C}">
                <a14:useLocalDpi xmlns:a14="http://schemas.microsoft.com/office/drawing/2010/main" val="0"/>
              </a:ext>
            </a:extLst>
          </a:blip>
          <a:srcRect l="1299" r="1299"/>
          <a:stretch>
            <a:fillRect/>
          </a:stretch>
        </p:blipFill>
        <p:spPr/>
      </p:pic>
      <p:pic>
        <p:nvPicPr>
          <p:cNvPr id="45" name="Picture 44">
            <a:extLst>
              <a:ext uri="{FF2B5EF4-FFF2-40B4-BE49-F238E27FC236}">
                <a16:creationId xmlns:a16="http://schemas.microsoft.com/office/drawing/2014/main" id="{286B522C-9A49-2B4C-9D4C-B5A0A53956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3922" y="1458378"/>
            <a:ext cx="2489949" cy="1578992"/>
          </a:xfrm>
          <a:prstGeom prst="rect">
            <a:avLst/>
          </a:prstGeom>
        </p:spPr>
      </p:pic>
      <p:pic>
        <p:nvPicPr>
          <p:cNvPr id="53" name="Picture 52">
            <a:extLst>
              <a:ext uri="{FF2B5EF4-FFF2-40B4-BE49-F238E27FC236}">
                <a16:creationId xmlns:a16="http://schemas.microsoft.com/office/drawing/2014/main" id="{CDD15386-E7FD-FD49-BB64-AAB489A75F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3114962"/>
            <a:ext cx="2277159" cy="1578992"/>
          </a:xfrm>
          <a:prstGeom prst="rect">
            <a:avLst/>
          </a:prstGeom>
        </p:spPr>
      </p:pic>
      <p:pic>
        <p:nvPicPr>
          <p:cNvPr id="55" name="Picture 54">
            <a:extLst>
              <a:ext uri="{FF2B5EF4-FFF2-40B4-BE49-F238E27FC236}">
                <a16:creationId xmlns:a16="http://schemas.microsoft.com/office/drawing/2014/main" id="{7968440F-D502-2549-B02F-596A66E379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3114961"/>
            <a:ext cx="3936752" cy="1688919"/>
          </a:xfrm>
          <a:prstGeom prst="rect">
            <a:avLst/>
          </a:prstGeom>
        </p:spPr>
      </p:pic>
    </p:spTree>
    <p:extLst>
      <p:ext uri="{BB962C8B-B14F-4D97-AF65-F5344CB8AC3E}">
        <p14:creationId xmlns:p14="http://schemas.microsoft.com/office/powerpoint/2010/main" val="3239406661"/>
      </p:ext>
    </p:extLst>
  </p:cSld>
  <p:clrMapOvr>
    <a:masterClrMapping/>
  </p:clrMapOvr>
</p:sld>
</file>

<file path=ppt/theme/theme1.xml><?xml version="1.0" encoding="utf-8"?>
<a:theme xmlns:a="http://schemas.openxmlformats.org/drawingml/2006/main" name="Cover and End Slide Master">
  <a:themeElements>
    <a:clrScheme name="ALLPPT-COLOR-A22">
      <a:dk1>
        <a:sysClr val="windowText" lastClr="000000"/>
      </a:dk1>
      <a:lt1>
        <a:sysClr val="window" lastClr="FFFFFF"/>
      </a:lt1>
      <a:dk2>
        <a:srgbClr val="1F497D"/>
      </a:dk2>
      <a:lt2>
        <a:srgbClr val="EEECE1"/>
      </a:lt2>
      <a:accent1>
        <a:srgbClr val="027696"/>
      </a:accent1>
      <a:accent2>
        <a:srgbClr val="4BACC6"/>
      </a:accent2>
      <a:accent3>
        <a:srgbClr val="027696"/>
      </a:accent3>
      <a:accent4>
        <a:srgbClr val="4BACC6"/>
      </a:accent4>
      <a:accent5>
        <a:srgbClr val="027696"/>
      </a:accent5>
      <a:accent6>
        <a:srgbClr val="4BACC6"/>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2">
      <a:dk1>
        <a:sysClr val="windowText" lastClr="000000"/>
      </a:dk1>
      <a:lt1>
        <a:sysClr val="window" lastClr="FFFFFF"/>
      </a:lt1>
      <a:dk2>
        <a:srgbClr val="1F497D"/>
      </a:dk2>
      <a:lt2>
        <a:srgbClr val="EEECE1"/>
      </a:lt2>
      <a:accent1>
        <a:srgbClr val="027696"/>
      </a:accent1>
      <a:accent2>
        <a:srgbClr val="4BACC6"/>
      </a:accent2>
      <a:accent3>
        <a:srgbClr val="027696"/>
      </a:accent3>
      <a:accent4>
        <a:srgbClr val="4BACC6"/>
      </a:accent4>
      <a:accent5>
        <a:srgbClr val="027696"/>
      </a:accent5>
      <a:accent6>
        <a:srgbClr val="4BACC6"/>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769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2">
      <a:dk1>
        <a:sysClr val="windowText" lastClr="000000"/>
      </a:dk1>
      <a:lt1>
        <a:sysClr val="window" lastClr="FFFFFF"/>
      </a:lt1>
      <a:dk2>
        <a:srgbClr val="1F497D"/>
      </a:dk2>
      <a:lt2>
        <a:srgbClr val="EEECE1"/>
      </a:lt2>
      <a:accent1>
        <a:srgbClr val="027696"/>
      </a:accent1>
      <a:accent2>
        <a:srgbClr val="4BACC6"/>
      </a:accent2>
      <a:accent3>
        <a:srgbClr val="027696"/>
      </a:accent3>
      <a:accent4>
        <a:srgbClr val="4BACC6"/>
      </a:accent4>
      <a:accent5>
        <a:srgbClr val="027696"/>
      </a:accent5>
      <a:accent6>
        <a:srgbClr val="4BACC6"/>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2734</TotalTime>
  <Words>890</Words>
  <Application>Microsoft Macintosh PowerPoint</Application>
  <PresentationFormat>On-screen Show (16:9)</PresentationFormat>
  <Paragraphs>97</Paragraphs>
  <Slides>29</Slides>
  <Notes>0</Notes>
  <HiddenSlides>0</HiddenSlides>
  <MMClips>0</MMClips>
  <ScaleCrop>false</ScaleCrop>
  <HeadingPairs>
    <vt:vector size="6" baseType="variant">
      <vt:variant>
        <vt:lpstr>Fonts Used</vt:lpstr>
      </vt:variant>
      <vt:variant>
        <vt:i4>1</vt:i4>
      </vt:variant>
      <vt:variant>
        <vt:lpstr>Theme</vt:lpstr>
      </vt:variant>
      <vt:variant>
        <vt:i4>3</vt:i4>
      </vt:variant>
      <vt:variant>
        <vt:lpstr>Slide Titles</vt:lpstr>
      </vt:variant>
      <vt:variant>
        <vt:i4>29</vt:i4>
      </vt:variant>
    </vt:vector>
  </HeadingPairs>
  <TitlesOfParts>
    <vt:vector size="33" baseType="lpstr">
      <vt:lpstr>Arial</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AL Makhtum Rahiq</cp:lastModifiedBy>
  <cp:revision>95</cp:revision>
  <dcterms:created xsi:type="dcterms:W3CDTF">2016-12-05T23:26:54Z</dcterms:created>
  <dcterms:modified xsi:type="dcterms:W3CDTF">2021-11-28T16:08:39Z</dcterms:modified>
</cp:coreProperties>
</file>